
<file path=[Content_Types].xml><?xml version="1.0" encoding="utf-8"?>
<Types xmlns="http://schemas.openxmlformats.org/package/2006/content-types">
  <Default Extension="fntdata" ContentType="application/x-fontdata"/>
  <Default Extension="gif" ContentType="image/gif"/>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715" r:id="rId1"/>
  </p:sldMasterIdLst>
  <p:notesMasterIdLst>
    <p:notesMasterId r:id="rId22"/>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Lst>
  <p:sldSz cx="9144000" cy="5143500" type="screen16x9"/>
  <p:notesSz cx="6858000" cy="9144000"/>
  <p:embeddedFontLst>
    <p:embeddedFont>
      <p:font typeface="Poppins" pitchFamily="2" charset="77"/>
      <p:regular r:id="rId23"/>
      <p:bold r:id="rId24"/>
      <p:italic r:id="rId25"/>
      <p:boldItalic r:id="rId26"/>
    </p:embeddedFont>
    <p:embeddedFont>
      <p:font typeface="Poppins ExtraLight" pitchFamily="2" charset="77"/>
      <p:regular r:id="rId27"/>
      <p:bold r:id="rId28"/>
      <p:italic r:id="rId29"/>
      <p:boldItalic r:id="rId30"/>
    </p:embeddedFont>
    <p:embeddedFont>
      <p:font typeface="Poppins Light" pitchFamily="2" charset="77"/>
      <p:regular r:id="rId31"/>
      <p:bold r:id="rId32"/>
      <p:italic r:id="rId33"/>
      <p:boldItalic r:id="rId34"/>
    </p:embeddedFont>
    <p:embeddedFont>
      <p:font typeface="Poppins SemiBold" pitchFamily="2" charset="77"/>
      <p:regular r:id="rId35"/>
      <p:bold r:id="rId36"/>
      <p:italic r:id="rId37"/>
      <p:boldItalic r:id="rId38"/>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1"/>
    <p:restoredTop sz="94694"/>
  </p:normalViewPr>
  <p:slideViewPr>
    <p:cSldViewPr snapToGrid="0">
      <p:cViewPr varScale="1">
        <p:scale>
          <a:sx n="156" d="100"/>
          <a:sy n="156" d="100"/>
        </p:scale>
        <p:origin x="808" y="168"/>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4.fntdata"/><Relationship Id="rId39" Type="http://schemas.openxmlformats.org/officeDocument/2006/relationships/presProps" Target="presProps.xml"/><Relationship Id="rId21" Type="http://schemas.openxmlformats.org/officeDocument/2006/relationships/slide" Target="slides/slide20.xml"/><Relationship Id="rId34" Type="http://schemas.openxmlformats.org/officeDocument/2006/relationships/font" Target="fonts/font12.fntdata"/><Relationship Id="rId42"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7.fntdata"/><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2.fntdata"/><Relationship Id="rId32" Type="http://schemas.openxmlformats.org/officeDocument/2006/relationships/font" Target="fonts/font10.fntdata"/><Relationship Id="rId37" Type="http://schemas.openxmlformats.org/officeDocument/2006/relationships/font" Target="fonts/font15.fntdata"/><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1.fntdata"/><Relationship Id="rId28" Type="http://schemas.openxmlformats.org/officeDocument/2006/relationships/font" Target="fonts/font6.fntdata"/><Relationship Id="rId36" Type="http://schemas.openxmlformats.org/officeDocument/2006/relationships/font" Target="fonts/font14.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9.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font" Target="fonts/font5.fntdata"/><Relationship Id="rId30" Type="http://schemas.openxmlformats.org/officeDocument/2006/relationships/font" Target="fonts/font8.fntdata"/><Relationship Id="rId35" Type="http://schemas.openxmlformats.org/officeDocument/2006/relationships/font" Target="fonts/font13.fntdata"/><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3.fntdata"/><Relationship Id="rId33" Type="http://schemas.openxmlformats.org/officeDocument/2006/relationships/font" Target="fonts/font11.fntdata"/><Relationship Id="rId38" Type="http://schemas.openxmlformats.org/officeDocument/2006/relationships/font" Target="fonts/font16.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7"/>
        <p:cNvGrpSpPr/>
        <p:nvPr/>
      </p:nvGrpSpPr>
      <p:grpSpPr>
        <a:xfrm>
          <a:off x="0" y="0"/>
          <a:ext cx="0" cy="0"/>
          <a:chOff x="0" y="0"/>
          <a:chExt cx="0" cy="0"/>
        </a:xfrm>
      </p:grpSpPr>
      <p:sp>
        <p:nvSpPr>
          <p:cNvPr id="628" name="Google Shape;628;g11629fcf021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29" name="Google Shape;629;g11629fcf021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0"/>
              </a:spcAft>
              <a:buClr>
                <a:schemeClr val="dk1"/>
              </a:buClr>
              <a:buSzPts val="1100"/>
              <a:buFont typeface="Arial"/>
              <a:buNone/>
            </a:pPr>
            <a:r>
              <a:rPr lang="en">
                <a:solidFill>
                  <a:schemeClr val="dk1"/>
                </a:solidFill>
                <a:latin typeface="Poppins"/>
                <a:ea typeface="Poppins"/>
                <a:cs typeface="Poppins"/>
                <a:sym typeface="Poppins"/>
              </a:rPr>
              <a:t>Welcome, my name is [name] and I’m a [type of coach and or background information]. Thank you for coming today! </a:t>
            </a:r>
            <a:endParaRPr>
              <a:solidFill>
                <a:schemeClr val="dk1"/>
              </a:solidFill>
              <a:latin typeface="Poppins"/>
              <a:ea typeface="Poppins"/>
              <a:cs typeface="Poppins"/>
              <a:sym typeface="Poppins"/>
            </a:endParaRPr>
          </a:p>
          <a:p>
            <a:pPr marL="0" lvl="0" indent="0" algn="l" rtl="0">
              <a:lnSpc>
                <a:spcPct val="115000"/>
              </a:lnSpc>
              <a:spcBef>
                <a:spcPts val="1200"/>
              </a:spcBef>
              <a:spcAft>
                <a:spcPts val="1200"/>
              </a:spcAft>
              <a:buClr>
                <a:schemeClr val="dk1"/>
              </a:buClr>
              <a:buSzPts val="1100"/>
              <a:buFont typeface="Arial"/>
              <a:buNone/>
            </a:pPr>
            <a:r>
              <a:rPr lang="en">
                <a:solidFill>
                  <a:schemeClr val="dk1"/>
                </a:solidFill>
                <a:latin typeface="Poppins"/>
                <a:ea typeface="Poppins"/>
                <a:cs typeface="Poppins"/>
                <a:sym typeface="Poppins"/>
              </a:rPr>
              <a:t>I couldn’t be more excited to talk to you about the power of iPEC’s Energy Leadership™ framework, and how learning and applying the principles can help you awaken your potential and reach your goals by accessing deeper self-awareness and higher levels of consciousness.</a:t>
            </a:r>
            <a:endParaRPr sz="100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4"/>
        <p:cNvGrpSpPr/>
        <p:nvPr/>
      </p:nvGrpSpPr>
      <p:grpSpPr>
        <a:xfrm>
          <a:off x="0" y="0"/>
          <a:ext cx="0" cy="0"/>
          <a:chOff x="0" y="0"/>
          <a:chExt cx="0" cy="0"/>
        </a:xfrm>
      </p:grpSpPr>
      <p:sp>
        <p:nvSpPr>
          <p:cNvPr id="725" name="Google Shape;725;g1c18c9e1eaf_2_70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26" name="Google Shape;726;g1c18c9e1eaf_2_70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1200"/>
              </a:spcAft>
              <a:buClr>
                <a:schemeClr val="dk1"/>
              </a:buClr>
              <a:buSzPts val="1100"/>
              <a:buFont typeface="Arial"/>
              <a:buNone/>
            </a:pPr>
            <a:r>
              <a:rPr lang="en" b="1">
                <a:solidFill>
                  <a:schemeClr val="dk1"/>
                </a:solidFill>
                <a:latin typeface="Poppins"/>
                <a:ea typeface="Poppins"/>
                <a:cs typeface="Poppins"/>
                <a:sym typeface="Poppins"/>
              </a:rPr>
              <a:t> Level 5 </a:t>
            </a:r>
            <a:r>
              <a:rPr lang="en">
                <a:solidFill>
                  <a:schemeClr val="dk1"/>
                </a:solidFill>
                <a:latin typeface="Poppins"/>
                <a:ea typeface="Poppins"/>
                <a:cs typeface="Poppins"/>
                <a:sym typeface="Poppins"/>
              </a:rPr>
              <a:t>reconciles good and bad and begins to see everything as an opportunity. At this level, you accept the process of life, and you play the game well. You experience peace of mind with a feeling of control of your life, not control over others. At this level, no matter what happens outside of you, you experience a sense of joy within. An example of level 5 thinking can be found in Edison’s attempts to invent the light bulb.  After his 999</a:t>
            </a:r>
            <a:r>
              <a:rPr lang="en" baseline="30000">
                <a:solidFill>
                  <a:schemeClr val="dk1"/>
                </a:solidFill>
                <a:latin typeface="Poppins"/>
                <a:ea typeface="Poppins"/>
                <a:cs typeface="Poppins"/>
                <a:sym typeface="Poppins"/>
              </a:rPr>
              <a:t>th</a:t>
            </a:r>
            <a:r>
              <a:rPr lang="en">
                <a:solidFill>
                  <a:schemeClr val="dk1"/>
                </a:solidFill>
                <a:latin typeface="Poppins"/>
                <a:ea typeface="Poppins"/>
                <a:cs typeface="Poppins"/>
                <a:sym typeface="Poppins"/>
              </a:rPr>
              <a:t> experiment didn’t produce a working light bulb, his assistant asked “How can you keep trying when you continue to fail time and time?” Edison smiled and retorted, “Don’t be silly.  I’ve simply learned the 999</a:t>
            </a:r>
            <a:r>
              <a:rPr lang="en" baseline="30000">
                <a:solidFill>
                  <a:schemeClr val="dk1"/>
                </a:solidFill>
                <a:latin typeface="Poppins"/>
                <a:ea typeface="Poppins"/>
                <a:cs typeface="Poppins"/>
                <a:sym typeface="Poppins"/>
              </a:rPr>
              <a:t>th</a:t>
            </a:r>
            <a:r>
              <a:rPr lang="en">
                <a:solidFill>
                  <a:schemeClr val="dk1"/>
                </a:solidFill>
                <a:latin typeface="Poppins"/>
                <a:ea typeface="Poppins"/>
                <a:cs typeface="Poppins"/>
                <a:sym typeface="Poppins"/>
              </a:rPr>
              <a:t> way to not invent the light bulb.”  Not only did Edison obviously eventually succeed, but in his so called failings, he discovered several dozen other inventions and key scientific principles.  Level 5 thinkers often find meaning, purpose and learning in everything they experience.</a:t>
            </a:r>
            <a:endParaRPr sz="100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6"/>
        <p:cNvGrpSpPr/>
        <p:nvPr/>
      </p:nvGrpSpPr>
      <p:grpSpPr>
        <a:xfrm>
          <a:off x="0" y="0"/>
          <a:ext cx="0" cy="0"/>
          <a:chOff x="0" y="0"/>
          <a:chExt cx="0" cy="0"/>
        </a:xfrm>
      </p:grpSpPr>
      <p:sp>
        <p:nvSpPr>
          <p:cNvPr id="737" name="Google Shape;737;g1c18c9e1eaf_2_7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38" name="Google Shape;738;g1c18c9e1eaf_2_7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1200"/>
              </a:spcAft>
              <a:buClr>
                <a:schemeClr val="dk1"/>
              </a:buClr>
              <a:buSzPts val="1100"/>
              <a:buFont typeface="Arial"/>
              <a:buNone/>
            </a:pPr>
            <a:r>
              <a:rPr lang="en" b="1">
                <a:solidFill>
                  <a:schemeClr val="dk1"/>
                </a:solidFill>
                <a:latin typeface="Poppins"/>
                <a:ea typeface="Poppins"/>
                <a:cs typeface="Poppins"/>
                <a:sym typeface="Poppins"/>
              </a:rPr>
              <a:t> Level 6</a:t>
            </a:r>
            <a:r>
              <a:rPr lang="en">
                <a:solidFill>
                  <a:schemeClr val="dk1"/>
                </a:solidFill>
                <a:latin typeface="Poppins"/>
                <a:ea typeface="Poppins"/>
                <a:cs typeface="Poppins"/>
                <a:sym typeface="Poppins"/>
              </a:rPr>
              <a:t> is level of synthesis, which is the sense of connection between you and everyone and everything else. It’s a powerful place where intuition, or as many successful people would describe it, our “gut feeling” comes alive. Creative geniuses and some business professionals and other high level success stories in all walks of life continually tap into this level. That doesn’t mean their average is there, only that they use level 6 energy to their advantage. Level 6 can take any experience and create it anew.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5"/>
        <p:cNvGrpSpPr/>
        <p:nvPr/>
      </p:nvGrpSpPr>
      <p:grpSpPr>
        <a:xfrm>
          <a:off x="0" y="0"/>
          <a:ext cx="0" cy="0"/>
          <a:chOff x="0" y="0"/>
          <a:chExt cx="0" cy="0"/>
        </a:xfrm>
      </p:grpSpPr>
      <p:sp>
        <p:nvSpPr>
          <p:cNvPr id="746" name="Google Shape;746;g1c18c9e1eaf_2_7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47" name="Google Shape;747;g1c18c9e1eaf_2_7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1200"/>
              </a:spcAft>
              <a:buClr>
                <a:schemeClr val="dk1"/>
              </a:buClr>
              <a:buSzPts val="1100"/>
              <a:buFont typeface="Arial"/>
              <a:buNone/>
            </a:pPr>
            <a:r>
              <a:rPr lang="en" b="1">
                <a:solidFill>
                  <a:schemeClr val="dk1"/>
                </a:solidFill>
                <a:latin typeface="Poppins"/>
                <a:ea typeface="Poppins"/>
                <a:cs typeface="Poppins"/>
                <a:sym typeface="Poppins"/>
              </a:rPr>
              <a:t> Level 7</a:t>
            </a:r>
            <a:r>
              <a:rPr lang="en">
                <a:solidFill>
                  <a:schemeClr val="dk1"/>
                </a:solidFill>
                <a:latin typeface="Poppins"/>
                <a:ea typeface="Poppins"/>
                <a:cs typeface="Poppins"/>
                <a:sym typeface="Poppins"/>
              </a:rPr>
              <a:t> is the level of Truth. The easiest way to look at it is that it is like the color white, which encompasses all the other colors in the spectrum. At this level, life is created each moment using all the other levels at will, without fear, judgment, or concern, and with absolute passion about all experiences. This is the level of pure creation, and those who tap into this level are the most powerful people in the world. Level 7 creates new experiences.</a:t>
            </a:r>
            <a:endParaRPr sz="100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54"/>
        <p:cNvGrpSpPr/>
        <p:nvPr/>
      </p:nvGrpSpPr>
      <p:grpSpPr>
        <a:xfrm>
          <a:off x="0" y="0"/>
          <a:ext cx="0" cy="0"/>
          <a:chOff x="0" y="0"/>
          <a:chExt cx="0" cy="0"/>
        </a:xfrm>
      </p:grpSpPr>
      <p:sp>
        <p:nvSpPr>
          <p:cNvPr id="755" name="Google Shape;755;g1c18c9e1eaf_0_10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56" name="Google Shape;756;g1c18c9e1eaf_0_10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0"/>
              </a:spcAft>
              <a:buClr>
                <a:schemeClr val="dk1"/>
              </a:buClr>
              <a:buSzPts val="1100"/>
              <a:buFont typeface="Arial"/>
              <a:buNone/>
            </a:pPr>
            <a:r>
              <a:rPr lang="en">
                <a:solidFill>
                  <a:schemeClr val="dk1"/>
                </a:solidFill>
                <a:latin typeface="Poppins"/>
                <a:ea typeface="Poppins"/>
                <a:cs typeface="Poppins"/>
                <a:sym typeface="Poppins"/>
              </a:rPr>
              <a:t>Your level of consciousness determines your view of the world and your reaction to events. For an example:</a:t>
            </a:r>
            <a:endParaRPr>
              <a:solidFill>
                <a:schemeClr val="dk1"/>
              </a:solidFill>
              <a:latin typeface="Poppins"/>
              <a:ea typeface="Poppins"/>
              <a:cs typeface="Poppins"/>
              <a:sym typeface="Poppins"/>
            </a:endParaRPr>
          </a:p>
          <a:p>
            <a:pPr marL="0" lvl="0" indent="0" algn="l" rtl="0">
              <a:lnSpc>
                <a:spcPct val="115000"/>
              </a:lnSpc>
              <a:spcBef>
                <a:spcPts val="1200"/>
              </a:spcBef>
              <a:spcAft>
                <a:spcPts val="0"/>
              </a:spcAft>
              <a:buClr>
                <a:schemeClr val="dk1"/>
              </a:buClr>
              <a:buSzPts val="1100"/>
              <a:buFont typeface="Arial"/>
              <a:buNone/>
            </a:pPr>
            <a:r>
              <a:rPr lang="en">
                <a:solidFill>
                  <a:schemeClr val="dk1"/>
                </a:solidFill>
                <a:latin typeface="Poppins"/>
                <a:ea typeface="Poppins"/>
                <a:cs typeface="Poppins"/>
                <a:sym typeface="Poppins"/>
              </a:rPr>
              <a:t>Let’s say you’re married and your partner asks you to help with a small project around the house. You say no, and give no further explanation. Based on your partner’s level of energy, they will most likely view that as follows:</a:t>
            </a:r>
            <a:endParaRPr>
              <a:solidFill>
                <a:schemeClr val="dk1"/>
              </a:solidFill>
              <a:latin typeface="Poppins"/>
              <a:ea typeface="Poppins"/>
              <a:cs typeface="Poppins"/>
              <a:sym typeface="Poppins"/>
            </a:endParaRPr>
          </a:p>
          <a:p>
            <a:pPr marL="0" lvl="0" indent="0" algn="l" rtl="0">
              <a:lnSpc>
                <a:spcPct val="115000"/>
              </a:lnSpc>
              <a:spcBef>
                <a:spcPts val="1200"/>
              </a:spcBef>
              <a:spcAft>
                <a:spcPts val="0"/>
              </a:spcAft>
              <a:buClr>
                <a:schemeClr val="dk1"/>
              </a:buClr>
              <a:buSzPts val="1100"/>
              <a:buFont typeface="Arial"/>
              <a:buNone/>
            </a:pPr>
            <a:r>
              <a:rPr lang="en" b="1">
                <a:solidFill>
                  <a:schemeClr val="dk1"/>
                </a:solidFill>
                <a:latin typeface="Poppins"/>
                <a:ea typeface="Poppins"/>
                <a:cs typeface="Poppins"/>
                <a:sym typeface="Poppins"/>
              </a:rPr>
              <a:t> Level 1</a:t>
            </a:r>
            <a:r>
              <a:rPr lang="en">
                <a:solidFill>
                  <a:schemeClr val="dk1"/>
                </a:solidFill>
                <a:latin typeface="Poppins"/>
                <a:ea typeface="Poppins"/>
                <a:cs typeface="Poppins"/>
                <a:sym typeface="Poppins"/>
              </a:rPr>
              <a:t> = </a:t>
            </a:r>
            <a:r>
              <a:rPr lang="en" b="1">
                <a:solidFill>
                  <a:schemeClr val="dk1"/>
                </a:solidFill>
                <a:latin typeface="Poppins"/>
                <a:ea typeface="Poppins"/>
                <a:cs typeface="Poppins"/>
                <a:sym typeface="Poppins"/>
              </a:rPr>
              <a:t>Victim:</a:t>
            </a:r>
            <a:r>
              <a:rPr lang="en">
                <a:solidFill>
                  <a:schemeClr val="dk1"/>
                </a:solidFill>
                <a:latin typeface="Poppins"/>
                <a:ea typeface="Poppins"/>
                <a:cs typeface="Poppins"/>
                <a:sym typeface="Poppins"/>
              </a:rPr>
              <a:t>  “My partner doesn’t love me enough to do this for me.” This leads to apathy/hopelessness, depression, guilt, despair.</a:t>
            </a:r>
            <a:endParaRPr>
              <a:solidFill>
                <a:schemeClr val="dk1"/>
              </a:solidFill>
              <a:latin typeface="Poppins"/>
              <a:ea typeface="Poppins"/>
              <a:cs typeface="Poppins"/>
              <a:sym typeface="Poppins"/>
            </a:endParaRPr>
          </a:p>
          <a:p>
            <a:pPr marL="0" lvl="0" indent="0" algn="l" rtl="0">
              <a:lnSpc>
                <a:spcPct val="115000"/>
              </a:lnSpc>
              <a:spcBef>
                <a:spcPts val="1200"/>
              </a:spcBef>
              <a:spcAft>
                <a:spcPts val="0"/>
              </a:spcAft>
              <a:buClr>
                <a:schemeClr val="dk1"/>
              </a:buClr>
              <a:buSzPts val="1100"/>
              <a:buFont typeface="Arial"/>
              <a:buNone/>
            </a:pPr>
            <a:r>
              <a:rPr lang="en" b="1">
                <a:solidFill>
                  <a:schemeClr val="dk1"/>
                </a:solidFill>
                <a:latin typeface="Poppins"/>
                <a:ea typeface="Poppins"/>
                <a:cs typeface="Poppins"/>
                <a:sym typeface="Poppins"/>
              </a:rPr>
              <a:t>Level 2</a:t>
            </a:r>
            <a:r>
              <a:rPr lang="en">
                <a:solidFill>
                  <a:schemeClr val="dk1"/>
                </a:solidFill>
                <a:latin typeface="Poppins"/>
                <a:ea typeface="Poppins"/>
                <a:cs typeface="Poppins"/>
                <a:sym typeface="Poppins"/>
              </a:rPr>
              <a:t> = </a:t>
            </a:r>
            <a:r>
              <a:rPr lang="en" b="1">
                <a:solidFill>
                  <a:schemeClr val="dk1"/>
                </a:solidFill>
                <a:latin typeface="Poppins"/>
                <a:ea typeface="Poppins"/>
                <a:cs typeface="Poppins"/>
                <a:sym typeface="Poppins"/>
              </a:rPr>
              <a:t>Conflict: </a:t>
            </a:r>
            <a:r>
              <a:rPr lang="en">
                <a:solidFill>
                  <a:schemeClr val="dk1"/>
                </a:solidFill>
                <a:latin typeface="Poppins"/>
                <a:ea typeface="Poppins"/>
                <a:cs typeface="Poppins"/>
                <a:sym typeface="Poppins"/>
              </a:rPr>
              <a:t>“My partner is a selfish, inconsiderate jerk.” While some people actually say this out loud, it’s just as devastating when they think it and don’t say it. This is the blame game, and the result will likely be anger, resentment, and/or revenge.</a:t>
            </a:r>
            <a:endParaRPr>
              <a:solidFill>
                <a:schemeClr val="dk1"/>
              </a:solidFill>
              <a:latin typeface="Poppins"/>
              <a:ea typeface="Poppins"/>
              <a:cs typeface="Poppins"/>
              <a:sym typeface="Poppins"/>
            </a:endParaRPr>
          </a:p>
          <a:p>
            <a:pPr marL="0" lvl="0" indent="0" algn="l" rtl="0">
              <a:lnSpc>
                <a:spcPct val="115000"/>
              </a:lnSpc>
              <a:spcBef>
                <a:spcPts val="1200"/>
              </a:spcBef>
              <a:spcAft>
                <a:spcPts val="0"/>
              </a:spcAft>
              <a:buClr>
                <a:schemeClr val="dk1"/>
              </a:buClr>
              <a:buSzPts val="1100"/>
              <a:buFont typeface="Arial"/>
              <a:buNone/>
            </a:pPr>
            <a:r>
              <a:rPr lang="en" b="1">
                <a:solidFill>
                  <a:schemeClr val="dk1"/>
                </a:solidFill>
                <a:latin typeface="Poppins"/>
                <a:ea typeface="Poppins"/>
                <a:cs typeface="Poppins"/>
                <a:sym typeface="Poppins"/>
              </a:rPr>
              <a:t>Level 3</a:t>
            </a:r>
            <a:r>
              <a:rPr lang="en">
                <a:solidFill>
                  <a:schemeClr val="dk1"/>
                </a:solidFill>
                <a:latin typeface="Poppins"/>
                <a:ea typeface="Poppins"/>
                <a:cs typeface="Poppins"/>
                <a:sym typeface="Poppins"/>
              </a:rPr>
              <a:t> =</a:t>
            </a:r>
            <a:r>
              <a:rPr lang="en" b="1">
                <a:solidFill>
                  <a:schemeClr val="dk1"/>
                </a:solidFill>
                <a:latin typeface="Poppins"/>
                <a:ea typeface="Poppins"/>
                <a:cs typeface="Poppins"/>
                <a:sym typeface="Poppins"/>
              </a:rPr>
              <a:t> Responsibility:</a:t>
            </a:r>
            <a:r>
              <a:rPr lang="en">
                <a:solidFill>
                  <a:schemeClr val="dk1"/>
                </a:solidFill>
                <a:latin typeface="Poppins"/>
                <a:ea typeface="Poppins"/>
                <a:cs typeface="Poppins"/>
                <a:sym typeface="Poppins"/>
              </a:rPr>
              <a:t> “I don’t like that my partner said no, but I’m sure they would have helped me if I asked at another, less busy time.” This leads to forgiveness, but will not change your core feelings or actions very much.</a:t>
            </a:r>
            <a:endParaRPr>
              <a:solidFill>
                <a:schemeClr val="dk1"/>
              </a:solidFill>
              <a:latin typeface="Poppins"/>
              <a:ea typeface="Poppins"/>
              <a:cs typeface="Poppins"/>
              <a:sym typeface="Poppins"/>
            </a:endParaRPr>
          </a:p>
          <a:p>
            <a:pPr marL="0" lvl="0" indent="0" algn="l" rtl="0">
              <a:lnSpc>
                <a:spcPct val="115000"/>
              </a:lnSpc>
              <a:spcBef>
                <a:spcPts val="1200"/>
              </a:spcBef>
              <a:spcAft>
                <a:spcPts val="0"/>
              </a:spcAft>
              <a:buClr>
                <a:schemeClr val="dk1"/>
              </a:buClr>
              <a:buSzPts val="1100"/>
              <a:buFont typeface="Arial"/>
              <a:buNone/>
            </a:pPr>
            <a:r>
              <a:rPr lang="en" b="1">
                <a:solidFill>
                  <a:schemeClr val="dk1"/>
                </a:solidFill>
                <a:latin typeface="Poppins"/>
                <a:ea typeface="Poppins"/>
                <a:cs typeface="Poppins"/>
                <a:sym typeface="Poppins"/>
              </a:rPr>
              <a:t>Level 4 </a:t>
            </a:r>
            <a:r>
              <a:rPr lang="en">
                <a:solidFill>
                  <a:schemeClr val="dk1"/>
                </a:solidFill>
                <a:latin typeface="Poppins"/>
                <a:ea typeface="Poppins"/>
                <a:cs typeface="Poppins"/>
                <a:sym typeface="Poppins"/>
              </a:rPr>
              <a:t>=</a:t>
            </a:r>
            <a:r>
              <a:rPr lang="en" b="1">
                <a:solidFill>
                  <a:schemeClr val="dk1"/>
                </a:solidFill>
                <a:latin typeface="Poppins"/>
                <a:ea typeface="Poppins"/>
                <a:cs typeface="Poppins"/>
                <a:sym typeface="Poppins"/>
              </a:rPr>
              <a:t> Concern:</a:t>
            </a:r>
            <a:r>
              <a:rPr lang="en">
                <a:solidFill>
                  <a:schemeClr val="dk1"/>
                </a:solidFill>
                <a:latin typeface="Poppins"/>
                <a:ea typeface="Poppins"/>
                <a:cs typeface="Poppins"/>
                <a:sym typeface="Poppins"/>
              </a:rPr>
              <a:t> “My partner must be very tired. Or maybe something else is wrong. What can I do to help them?” This leads to more of an effort to help. The primary reward is the feeling of satisfaction from helping to make things better. It’s not about you any longer and you haven’t taken your partner’s response personally.</a:t>
            </a:r>
            <a:endParaRPr>
              <a:solidFill>
                <a:schemeClr val="dk1"/>
              </a:solidFill>
              <a:latin typeface="Poppins"/>
              <a:ea typeface="Poppins"/>
              <a:cs typeface="Poppins"/>
              <a:sym typeface="Poppins"/>
            </a:endParaRPr>
          </a:p>
          <a:p>
            <a:pPr marL="0" lvl="0" indent="0" algn="l" rtl="0">
              <a:lnSpc>
                <a:spcPct val="115000"/>
              </a:lnSpc>
              <a:spcBef>
                <a:spcPts val="1200"/>
              </a:spcBef>
              <a:spcAft>
                <a:spcPts val="0"/>
              </a:spcAft>
              <a:buClr>
                <a:schemeClr val="dk1"/>
              </a:buClr>
              <a:buSzPts val="1100"/>
              <a:buFont typeface="Arial"/>
              <a:buNone/>
            </a:pPr>
            <a:r>
              <a:rPr lang="en" b="1">
                <a:solidFill>
                  <a:schemeClr val="dk1"/>
                </a:solidFill>
                <a:latin typeface="Poppins"/>
                <a:ea typeface="Poppins"/>
                <a:cs typeface="Poppins"/>
                <a:sym typeface="Poppins"/>
              </a:rPr>
              <a:t>Level 5</a:t>
            </a:r>
            <a:r>
              <a:rPr lang="en">
                <a:solidFill>
                  <a:schemeClr val="dk1"/>
                </a:solidFill>
                <a:latin typeface="Poppins"/>
                <a:ea typeface="Poppins"/>
                <a:cs typeface="Poppins"/>
                <a:sym typeface="Poppins"/>
              </a:rPr>
              <a:t> =</a:t>
            </a:r>
            <a:r>
              <a:rPr lang="en" b="1">
                <a:solidFill>
                  <a:schemeClr val="dk1"/>
                </a:solidFill>
                <a:latin typeface="Poppins"/>
                <a:ea typeface="Poppins"/>
                <a:cs typeface="Poppins"/>
                <a:sym typeface="Poppins"/>
              </a:rPr>
              <a:t> Reconciliation: </a:t>
            </a:r>
            <a:r>
              <a:rPr lang="en">
                <a:solidFill>
                  <a:schemeClr val="dk1"/>
                </a:solidFill>
                <a:latin typeface="Poppins"/>
                <a:ea typeface="Poppins"/>
                <a:cs typeface="Poppins"/>
                <a:sym typeface="Poppins"/>
              </a:rPr>
              <a:t>“I see how things are. I’m sure I can create a way to not only help my partner get more time to relax, but also, because of that, maybe even help me with that really big project I’ve been wanting to do.” This leads to a brainstorming session for mutual gain.</a:t>
            </a:r>
            <a:endParaRPr>
              <a:solidFill>
                <a:schemeClr val="dk1"/>
              </a:solidFill>
              <a:latin typeface="Poppins"/>
              <a:ea typeface="Poppins"/>
              <a:cs typeface="Poppins"/>
              <a:sym typeface="Poppins"/>
            </a:endParaRPr>
          </a:p>
          <a:p>
            <a:pPr marL="0" lvl="0" indent="0" algn="l" rtl="0">
              <a:lnSpc>
                <a:spcPct val="115000"/>
              </a:lnSpc>
              <a:spcBef>
                <a:spcPts val="1200"/>
              </a:spcBef>
              <a:spcAft>
                <a:spcPts val="0"/>
              </a:spcAft>
              <a:buClr>
                <a:schemeClr val="dk1"/>
              </a:buClr>
              <a:buSzPts val="1100"/>
              <a:buFont typeface="Arial"/>
              <a:buNone/>
            </a:pPr>
            <a:r>
              <a:rPr lang="en" b="1">
                <a:solidFill>
                  <a:schemeClr val="dk1"/>
                </a:solidFill>
                <a:latin typeface="Poppins"/>
                <a:ea typeface="Poppins"/>
                <a:cs typeface="Poppins"/>
                <a:sym typeface="Poppins"/>
              </a:rPr>
              <a:t>Level 6</a:t>
            </a:r>
            <a:r>
              <a:rPr lang="en">
                <a:solidFill>
                  <a:schemeClr val="dk1"/>
                </a:solidFill>
                <a:latin typeface="Poppins"/>
                <a:ea typeface="Poppins"/>
                <a:cs typeface="Poppins"/>
                <a:sym typeface="Poppins"/>
              </a:rPr>
              <a:t> = </a:t>
            </a:r>
            <a:r>
              <a:rPr lang="en" b="1">
                <a:solidFill>
                  <a:schemeClr val="dk1"/>
                </a:solidFill>
                <a:latin typeface="Poppins"/>
                <a:ea typeface="Poppins"/>
                <a:cs typeface="Poppins"/>
                <a:sym typeface="Poppins"/>
              </a:rPr>
              <a:t>Synthesis: </a:t>
            </a:r>
            <a:r>
              <a:rPr lang="en">
                <a:solidFill>
                  <a:schemeClr val="dk1"/>
                </a:solidFill>
                <a:latin typeface="Poppins"/>
                <a:ea typeface="Poppins"/>
                <a:cs typeface="Poppins"/>
                <a:sym typeface="Poppins"/>
              </a:rPr>
              <a:t>“I feel great for being in this relationship. It offers so much variety and experience. Maybe my partner will help me later on. I didn’t really need help anyway, just thought it would be more fun if we did it together.” There is no negative or positive direct result of this type of thinking, as you’re already at a very high level, and thus would not be negatively affected by any “bad” news, as no news is bad.</a:t>
            </a:r>
            <a:endParaRPr>
              <a:solidFill>
                <a:schemeClr val="dk1"/>
              </a:solidFill>
              <a:latin typeface="Poppins"/>
              <a:ea typeface="Poppins"/>
              <a:cs typeface="Poppins"/>
              <a:sym typeface="Poppins"/>
            </a:endParaRPr>
          </a:p>
          <a:p>
            <a:pPr marL="0" lvl="0" indent="0" algn="l" rtl="0">
              <a:lnSpc>
                <a:spcPct val="115000"/>
              </a:lnSpc>
              <a:spcBef>
                <a:spcPts val="1200"/>
              </a:spcBef>
              <a:spcAft>
                <a:spcPts val="1200"/>
              </a:spcAft>
              <a:buNone/>
            </a:pPr>
            <a:r>
              <a:rPr lang="en" b="1">
                <a:solidFill>
                  <a:schemeClr val="dk1"/>
                </a:solidFill>
                <a:latin typeface="Poppins"/>
                <a:ea typeface="Poppins"/>
                <a:cs typeface="Poppins"/>
                <a:sym typeface="Poppins"/>
              </a:rPr>
              <a:t>Level 7 </a:t>
            </a:r>
            <a:r>
              <a:rPr lang="en">
                <a:solidFill>
                  <a:schemeClr val="dk1"/>
                </a:solidFill>
                <a:latin typeface="Poppins"/>
                <a:ea typeface="Poppins"/>
                <a:cs typeface="Poppins"/>
                <a:sym typeface="Poppins"/>
              </a:rPr>
              <a:t>= </a:t>
            </a:r>
            <a:r>
              <a:rPr lang="en" b="1">
                <a:solidFill>
                  <a:schemeClr val="dk1"/>
                </a:solidFill>
                <a:latin typeface="Poppins"/>
                <a:ea typeface="Poppins"/>
                <a:cs typeface="Poppins"/>
                <a:sym typeface="Poppins"/>
              </a:rPr>
              <a:t>Creation: </a:t>
            </a:r>
            <a:r>
              <a:rPr lang="en">
                <a:solidFill>
                  <a:schemeClr val="dk1"/>
                </a:solidFill>
                <a:latin typeface="Poppins"/>
                <a:ea typeface="Poppins"/>
                <a:cs typeface="Poppins"/>
                <a:sym typeface="Poppins"/>
              </a:rPr>
              <a:t>Nothing actually occurred on a quantum level. There is no time, no past, present or future. Everything is pure creation. For a more practical perspective, when you access this level, you’d be able to utilize any of the other six levels as you choose. And here’s an important point: Unlike those who are actually at those levels, you would be able to </a:t>
            </a:r>
            <a:r>
              <a:rPr lang="en" u="sng">
                <a:solidFill>
                  <a:schemeClr val="dk1"/>
                </a:solidFill>
                <a:latin typeface="Poppins"/>
                <a:ea typeface="Poppins"/>
                <a:cs typeface="Poppins"/>
                <a:sym typeface="Poppins"/>
              </a:rPr>
              <a:t>use</a:t>
            </a:r>
            <a:r>
              <a:rPr lang="en">
                <a:solidFill>
                  <a:schemeClr val="dk1"/>
                </a:solidFill>
                <a:latin typeface="Poppins"/>
                <a:ea typeface="Poppins"/>
                <a:cs typeface="Poppins"/>
                <a:sym typeface="Poppins"/>
              </a:rPr>
              <a:t> them, instead of having them use you. Actually, no one in this world has an average at this level. We can only tap into it to access non-judgment and our own creative genius.</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65"/>
        <p:cNvGrpSpPr/>
        <p:nvPr/>
      </p:nvGrpSpPr>
      <p:grpSpPr>
        <a:xfrm>
          <a:off x="0" y="0"/>
          <a:ext cx="0" cy="0"/>
          <a:chOff x="0" y="0"/>
          <a:chExt cx="0" cy="0"/>
        </a:xfrm>
      </p:grpSpPr>
      <p:sp>
        <p:nvSpPr>
          <p:cNvPr id="766" name="Google Shape;766;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767" name="Google Shape;767;p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1200"/>
              </a:spcBef>
              <a:spcAft>
                <a:spcPts val="0"/>
              </a:spcAft>
              <a:buClr>
                <a:schemeClr val="dk1"/>
              </a:buClr>
              <a:buSzPts val="1100"/>
              <a:buFont typeface="Arial"/>
              <a:buNone/>
            </a:pPr>
            <a:r>
              <a:rPr lang="en">
                <a:solidFill>
                  <a:schemeClr val="dk1"/>
                </a:solidFill>
                <a:latin typeface="Poppins"/>
                <a:ea typeface="Poppins"/>
                <a:cs typeface="Poppins"/>
                <a:sym typeface="Poppins"/>
              </a:rPr>
              <a:t>Now let's do a couple real-world demonstrations to ground some of this theory in everyday life and in your role as a leader.</a:t>
            </a:r>
            <a:endParaRPr>
              <a:solidFill>
                <a:schemeClr val="dk1"/>
              </a:solidFill>
              <a:latin typeface="Poppins"/>
              <a:ea typeface="Poppins"/>
              <a:cs typeface="Poppins"/>
              <a:sym typeface="Poppins"/>
            </a:endParaRPr>
          </a:p>
          <a:p>
            <a:pPr marL="0" lvl="0" indent="0" algn="l" rtl="0">
              <a:lnSpc>
                <a:spcPct val="115000"/>
              </a:lnSpc>
              <a:spcBef>
                <a:spcPts val="1200"/>
              </a:spcBef>
              <a:spcAft>
                <a:spcPts val="0"/>
              </a:spcAft>
              <a:buClr>
                <a:schemeClr val="dk1"/>
              </a:buClr>
              <a:buSzPts val="1100"/>
              <a:buFont typeface="Arial"/>
              <a:buNone/>
            </a:pPr>
            <a:r>
              <a:rPr lang="en" i="1">
                <a:solidFill>
                  <a:schemeClr val="dk1"/>
                </a:solidFill>
                <a:latin typeface="Poppins"/>
                <a:ea typeface="Poppins"/>
                <a:cs typeface="Poppins"/>
                <a:sym typeface="Poppins"/>
              </a:rPr>
              <a:t>(Demo Catabolic vs. Anabolic leadership with two people from the audience. Message link containing the script for volunteers to read.)</a:t>
            </a:r>
            <a:endParaRPr i="1">
              <a:solidFill>
                <a:schemeClr val="dk1"/>
              </a:solidFill>
              <a:latin typeface="Poppins"/>
              <a:ea typeface="Poppins"/>
              <a:cs typeface="Poppins"/>
              <a:sym typeface="Poppins"/>
            </a:endParaRPr>
          </a:p>
          <a:p>
            <a:pPr marL="0" lvl="0" indent="0" algn="l" rtl="0">
              <a:lnSpc>
                <a:spcPct val="115000"/>
              </a:lnSpc>
              <a:spcBef>
                <a:spcPts val="1200"/>
              </a:spcBef>
              <a:spcAft>
                <a:spcPts val="0"/>
              </a:spcAft>
              <a:buClr>
                <a:schemeClr val="dk1"/>
              </a:buClr>
              <a:buSzPts val="1100"/>
              <a:buFont typeface="Arial"/>
              <a:buNone/>
            </a:pPr>
            <a:r>
              <a:rPr lang="en" b="1" u="sng">
                <a:solidFill>
                  <a:schemeClr val="dk1"/>
                </a:solidFill>
                <a:latin typeface="Poppins"/>
                <a:ea typeface="Poppins"/>
                <a:cs typeface="Poppins"/>
                <a:sym typeface="Poppins"/>
              </a:rPr>
              <a:t>Scenario 1 </a:t>
            </a:r>
            <a:endParaRPr b="1" u="sng">
              <a:solidFill>
                <a:schemeClr val="dk1"/>
              </a:solidFill>
              <a:latin typeface="Poppins"/>
              <a:ea typeface="Poppins"/>
              <a:cs typeface="Poppins"/>
              <a:sym typeface="Poppins"/>
            </a:endParaRPr>
          </a:p>
          <a:p>
            <a:pPr marL="0" lvl="0" indent="0" algn="l" rtl="0">
              <a:lnSpc>
                <a:spcPct val="115000"/>
              </a:lnSpc>
              <a:spcBef>
                <a:spcPts val="1200"/>
              </a:spcBef>
              <a:spcAft>
                <a:spcPts val="0"/>
              </a:spcAft>
              <a:buClr>
                <a:schemeClr val="dk1"/>
              </a:buClr>
              <a:buSzPts val="1100"/>
              <a:buFont typeface="Arial"/>
              <a:buNone/>
            </a:pPr>
            <a:r>
              <a:rPr lang="en" b="1">
                <a:solidFill>
                  <a:schemeClr val="dk1"/>
                </a:solidFill>
                <a:latin typeface="Poppins"/>
                <a:ea typeface="Poppins"/>
                <a:cs typeface="Poppins"/>
                <a:sym typeface="Poppins"/>
              </a:rPr>
              <a:t>Catabolic mother: </a:t>
            </a:r>
            <a:r>
              <a:rPr lang="en">
                <a:solidFill>
                  <a:schemeClr val="dk1"/>
                </a:solidFill>
                <a:latin typeface="Poppins"/>
                <a:ea typeface="Poppins"/>
                <a:cs typeface="Poppins"/>
                <a:sym typeface="Poppins"/>
              </a:rPr>
              <a:t>“I just saw your report card. You'd better improve your grades if you expect to get into college.”</a:t>
            </a:r>
            <a:endParaRPr>
              <a:solidFill>
                <a:schemeClr val="dk1"/>
              </a:solidFill>
              <a:latin typeface="Poppins"/>
              <a:ea typeface="Poppins"/>
              <a:cs typeface="Poppins"/>
              <a:sym typeface="Poppins"/>
            </a:endParaRPr>
          </a:p>
          <a:p>
            <a:pPr marL="0" lvl="0" indent="0" algn="l" rtl="0">
              <a:lnSpc>
                <a:spcPct val="115000"/>
              </a:lnSpc>
              <a:spcBef>
                <a:spcPts val="1200"/>
              </a:spcBef>
              <a:spcAft>
                <a:spcPts val="0"/>
              </a:spcAft>
              <a:buClr>
                <a:schemeClr val="dk1"/>
              </a:buClr>
              <a:buSzPts val="1100"/>
              <a:buFont typeface="Arial"/>
              <a:buNone/>
            </a:pPr>
            <a:r>
              <a:rPr lang="en" b="1">
                <a:solidFill>
                  <a:schemeClr val="dk1"/>
                </a:solidFill>
                <a:latin typeface="Poppins"/>
                <a:ea typeface="Poppins"/>
                <a:cs typeface="Poppins"/>
                <a:sym typeface="Poppins"/>
              </a:rPr>
              <a:t>Teenager:</a:t>
            </a:r>
            <a:r>
              <a:rPr lang="en">
                <a:solidFill>
                  <a:schemeClr val="dk1"/>
                </a:solidFill>
                <a:latin typeface="Poppins"/>
                <a:ea typeface="Poppins"/>
                <a:cs typeface="Poppins"/>
                <a:sym typeface="Poppins"/>
              </a:rPr>
              <a:t> “What do you want from me? I’m doing the best I can.”</a:t>
            </a:r>
            <a:endParaRPr>
              <a:solidFill>
                <a:schemeClr val="dk1"/>
              </a:solidFill>
              <a:latin typeface="Poppins"/>
              <a:ea typeface="Poppins"/>
              <a:cs typeface="Poppins"/>
              <a:sym typeface="Poppins"/>
            </a:endParaRPr>
          </a:p>
          <a:p>
            <a:pPr marL="0" lvl="0" indent="0" algn="l" rtl="0">
              <a:lnSpc>
                <a:spcPct val="115000"/>
              </a:lnSpc>
              <a:spcBef>
                <a:spcPts val="1200"/>
              </a:spcBef>
              <a:spcAft>
                <a:spcPts val="0"/>
              </a:spcAft>
              <a:buClr>
                <a:schemeClr val="dk1"/>
              </a:buClr>
              <a:buSzPts val="1100"/>
              <a:buFont typeface="Arial"/>
              <a:buNone/>
            </a:pPr>
            <a:r>
              <a:rPr lang="en" b="1">
                <a:solidFill>
                  <a:schemeClr val="dk1"/>
                </a:solidFill>
                <a:latin typeface="Poppins"/>
                <a:ea typeface="Poppins"/>
                <a:cs typeface="Poppins"/>
                <a:sym typeface="Poppins"/>
              </a:rPr>
              <a:t>Catabolic mother: </a:t>
            </a:r>
            <a:r>
              <a:rPr lang="en">
                <a:solidFill>
                  <a:schemeClr val="dk1"/>
                </a:solidFill>
                <a:latin typeface="Poppins"/>
                <a:ea typeface="Poppins"/>
                <a:cs typeface="Poppins"/>
                <a:sym typeface="Poppins"/>
              </a:rPr>
              <a:t>“Well obviously that’s not good enough. Just study harder and don’t spend so much time on that computer of yours!”</a:t>
            </a:r>
            <a:endParaRPr>
              <a:solidFill>
                <a:schemeClr val="dk1"/>
              </a:solidFill>
              <a:latin typeface="Poppins"/>
              <a:ea typeface="Poppins"/>
              <a:cs typeface="Poppins"/>
              <a:sym typeface="Poppins"/>
            </a:endParaRPr>
          </a:p>
          <a:p>
            <a:pPr marL="0" lvl="0" indent="0" algn="l" rtl="0">
              <a:lnSpc>
                <a:spcPct val="115000"/>
              </a:lnSpc>
              <a:spcBef>
                <a:spcPts val="1200"/>
              </a:spcBef>
              <a:spcAft>
                <a:spcPts val="0"/>
              </a:spcAft>
              <a:buClr>
                <a:schemeClr val="dk1"/>
              </a:buClr>
              <a:buSzPts val="1100"/>
              <a:buFont typeface="Arial"/>
              <a:buNone/>
            </a:pPr>
            <a:r>
              <a:rPr lang="en" b="1">
                <a:solidFill>
                  <a:schemeClr val="dk1"/>
                </a:solidFill>
                <a:latin typeface="Poppins"/>
                <a:ea typeface="Poppins"/>
                <a:cs typeface="Poppins"/>
                <a:sym typeface="Poppins"/>
              </a:rPr>
              <a:t>Teenager: </a:t>
            </a:r>
            <a:r>
              <a:rPr lang="en">
                <a:solidFill>
                  <a:schemeClr val="dk1"/>
                </a:solidFill>
                <a:latin typeface="Poppins"/>
                <a:ea typeface="Poppins"/>
                <a:cs typeface="Poppins"/>
                <a:sym typeface="Poppins"/>
              </a:rPr>
              <a:t>“But Mom! That’s the only way I get to talk to my friends. And I’m just so busy . . .”</a:t>
            </a:r>
            <a:endParaRPr>
              <a:solidFill>
                <a:schemeClr val="dk1"/>
              </a:solidFill>
              <a:latin typeface="Poppins"/>
              <a:ea typeface="Poppins"/>
              <a:cs typeface="Poppins"/>
              <a:sym typeface="Poppins"/>
            </a:endParaRPr>
          </a:p>
          <a:p>
            <a:pPr marL="0" lvl="0" indent="0" algn="l" rtl="0">
              <a:lnSpc>
                <a:spcPct val="115000"/>
              </a:lnSpc>
              <a:spcBef>
                <a:spcPts val="1200"/>
              </a:spcBef>
              <a:spcAft>
                <a:spcPts val="0"/>
              </a:spcAft>
              <a:buClr>
                <a:schemeClr val="dk1"/>
              </a:buClr>
              <a:buSzPts val="1100"/>
              <a:buFont typeface="Arial"/>
              <a:buNone/>
            </a:pPr>
            <a:r>
              <a:rPr lang="en" b="1">
                <a:solidFill>
                  <a:schemeClr val="dk1"/>
                </a:solidFill>
                <a:latin typeface="Poppins"/>
                <a:ea typeface="Poppins"/>
                <a:cs typeface="Poppins"/>
                <a:sym typeface="Poppins"/>
              </a:rPr>
              <a:t>Catabolic mother: </a:t>
            </a:r>
            <a:r>
              <a:rPr lang="en">
                <a:solidFill>
                  <a:schemeClr val="dk1"/>
                </a:solidFill>
                <a:latin typeface="Poppins"/>
                <a:ea typeface="Poppins"/>
                <a:cs typeface="Poppins"/>
                <a:sym typeface="Poppins"/>
              </a:rPr>
              <a:t>“End of discussion. I’m really disappointed in you. Get those grades up or else.”</a:t>
            </a:r>
            <a:endParaRPr>
              <a:solidFill>
                <a:schemeClr val="dk1"/>
              </a:solidFill>
              <a:latin typeface="Poppins"/>
              <a:ea typeface="Poppins"/>
              <a:cs typeface="Poppins"/>
              <a:sym typeface="Poppins"/>
            </a:endParaRPr>
          </a:p>
          <a:p>
            <a:pPr marL="0" lvl="0" indent="0" algn="l" rtl="0">
              <a:lnSpc>
                <a:spcPct val="115000"/>
              </a:lnSpc>
              <a:spcBef>
                <a:spcPts val="1200"/>
              </a:spcBef>
              <a:spcAft>
                <a:spcPts val="1200"/>
              </a:spcAft>
              <a:buClr>
                <a:schemeClr val="dk1"/>
              </a:buClr>
              <a:buSzPts val="1100"/>
              <a:buFont typeface="Arial"/>
              <a:buNone/>
            </a:pPr>
            <a:r>
              <a:rPr lang="en" i="1">
                <a:solidFill>
                  <a:schemeClr val="dk1"/>
                </a:solidFill>
                <a:latin typeface="Poppins"/>
                <a:ea typeface="Poppins"/>
                <a:cs typeface="Poppins"/>
                <a:sym typeface="Poppins"/>
              </a:rPr>
              <a:t>(Discuss catabolic leaders.) </a:t>
            </a:r>
            <a:endParaRPr>
              <a:latin typeface="Poppins"/>
              <a:ea typeface="Poppins"/>
              <a:cs typeface="Poppins"/>
              <a:sym typeface="Poppins"/>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74"/>
        <p:cNvGrpSpPr/>
        <p:nvPr/>
      </p:nvGrpSpPr>
      <p:grpSpPr>
        <a:xfrm>
          <a:off x="0" y="0"/>
          <a:ext cx="0" cy="0"/>
          <a:chOff x="0" y="0"/>
          <a:chExt cx="0" cy="0"/>
        </a:xfrm>
      </p:grpSpPr>
      <p:sp>
        <p:nvSpPr>
          <p:cNvPr id="775" name="Google Shape;775;g1c18c9e1eaf_0_14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776" name="Google Shape;776;g1c18c9e1eaf_0_14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1200"/>
              </a:spcBef>
              <a:spcAft>
                <a:spcPts val="0"/>
              </a:spcAft>
              <a:buClr>
                <a:schemeClr val="dk1"/>
              </a:buClr>
              <a:buSzPts val="1100"/>
              <a:buFont typeface="Arial"/>
              <a:buNone/>
            </a:pPr>
            <a:r>
              <a:rPr lang="en" b="1" u="sng">
                <a:solidFill>
                  <a:schemeClr val="dk1"/>
                </a:solidFill>
                <a:latin typeface="Poppins"/>
                <a:ea typeface="Poppins"/>
                <a:cs typeface="Poppins"/>
                <a:sym typeface="Poppins"/>
              </a:rPr>
              <a:t>Scenario 2</a:t>
            </a:r>
            <a:endParaRPr b="1" u="sng">
              <a:solidFill>
                <a:schemeClr val="dk1"/>
              </a:solidFill>
              <a:latin typeface="Poppins"/>
              <a:ea typeface="Poppins"/>
              <a:cs typeface="Poppins"/>
              <a:sym typeface="Poppins"/>
            </a:endParaRPr>
          </a:p>
          <a:p>
            <a:pPr marL="0" lvl="0" indent="0" algn="l" rtl="0">
              <a:lnSpc>
                <a:spcPct val="115000"/>
              </a:lnSpc>
              <a:spcBef>
                <a:spcPts val="1200"/>
              </a:spcBef>
              <a:spcAft>
                <a:spcPts val="0"/>
              </a:spcAft>
              <a:buClr>
                <a:schemeClr val="dk1"/>
              </a:buClr>
              <a:buSzPts val="1100"/>
              <a:buFont typeface="Arial"/>
              <a:buNone/>
            </a:pPr>
            <a:r>
              <a:rPr lang="en" b="1">
                <a:solidFill>
                  <a:schemeClr val="dk1"/>
                </a:solidFill>
                <a:latin typeface="Poppins"/>
                <a:ea typeface="Poppins"/>
                <a:cs typeface="Poppins"/>
                <a:sym typeface="Poppins"/>
              </a:rPr>
              <a:t>Anabolic mother: </a:t>
            </a:r>
            <a:r>
              <a:rPr lang="en">
                <a:solidFill>
                  <a:schemeClr val="dk1"/>
                </a:solidFill>
                <a:latin typeface="Poppins"/>
                <a:ea typeface="Poppins"/>
                <a:cs typeface="Poppins"/>
                <a:sym typeface="Poppins"/>
              </a:rPr>
              <a:t>“I just saw your report card. It seems like you might need some help in school. What’s going on”? </a:t>
            </a:r>
            <a:endParaRPr>
              <a:solidFill>
                <a:schemeClr val="dk1"/>
              </a:solidFill>
              <a:latin typeface="Poppins"/>
              <a:ea typeface="Poppins"/>
              <a:cs typeface="Poppins"/>
              <a:sym typeface="Poppins"/>
            </a:endParaRPr>
          </a:p>
          <a:p>
            <a:pPr marL="0" lvl="0" indent="0" algn="l" rtl="0">
              <a:lnSpc>
                <a:spcPct val="115000"/>
              </a:lnSpc>
              <a:spcBef>
                <a:spcPts val="1200"/>
              </a:spcBef>
              <a:spcAft>
                <a:spcPts val="0"/>
              </a:spcAft>
              <a:buClr>
                <a:schemeClr val="dk1"/>
              </a:buClr>
              <a:buSzPts val="1100"/>
              <a:buFont typeface="Arial"/>
              <a:buNone/>
            </a:pPr>
            <a:r>
              <a:rPr lang="en" b="1">
                <a:solidFill>
                  <a:schemeClr val="dk1"/>
                </a:solidFill>
                <a:latin typeface="Poppins"/>
                <a:ea typeface="Poppins"/>
                <a:cs typeface="Poppins"/>
                <a:sym typeface="Poppins"/>
              </a:rPr>
              <a:t>Teenager: </a:t>
            </a:r>
            <a:r>
              <a:rPr lang="en">
                <a:solidFill>
                  <a:schemeClr val="dk1"/>
                </a:solidFill>
                <a:latin typeface="Poppins"/>
                <a:ea typeface="Poppins"/>
                <a:cs typeface="Poppins"/>
                <a:sym typeface="Poppins"/>
              </a:rPr>
              <a:t>“I know my grades have slipped this semester. I’m so busy between sports and my friends and everything else. I just can’t find the time for everything.”</a:t>
            </a:r>
            <a:endParaRPr>
              <a:solidFill>
                <a:schemeClr val="dk1"/>
              </a:solidFill>
              <a:latin typeface="Poppins"/>
              <a:ea typeface="Poppins"/>
              <a:cs typeface="Poppins"/>
              <a:sym typeface="Poppins"/>
            </a:endParaRPr>
          </a:p>
          <a:p>
            <a:pPr marL="0" lvl="0" indent="0" algn="l" rtl="0">
              <a:lnSpc>
                <a:spcPct val="115000"/>
              </a:lnSpc>
              <a:spcBef>
                <a:spcPts val="1200"/>
              </a:spcBef>
              <a:spcAft>
                <a:spcPts val="0"/>
              </a:spcAft>
              <a:buClr>
                <a:schemeClr val="dk1"/>
              </a:buClr>
              <a:buSzPts val="1100"/>
              <a:buFont typeface="Arial"/>
              <a:buNone/>
            </a:pPr>
            <a:r>
              <a:rPr lang="en" b="1">
                <a:solidFill>
                  <a:schemeClr val="dk1"/>
                </a:solidFill>
                <a:latin typeface="Poppins"/>
                <a:ea typeface="Poppins"/>
                <a:cs typeface="Poppins"/>
                <a:sym typeface="Poppins"/>
              </a:rPr>
              <a:t>Anabolic mother: </a:t>
            </a:r>
            <a:r>
              <a:rPr lang="en">
                <a:solidFill>
                  <a:schemeClr val="dk1"/>
                </a:solidFill>
                <a:latin typeface="Poppins"/>
                <a:ea typeface="Poppins"/>
                <a:cs typeface="Poppins"/>
                <a:sym typeface="Poppins"/>
              </a:rPr>
              <a:t>“You are really busy! And I'm happy you have a full life. What ideas can you come up with to help you have it all, including the grades you want"?</a:t>
            </a:r>
            <a:endParaRPr>
              <a:solidFill>
                <a:schemeClr val="dk1"/>
              </a:solidFill>
              <a:latin typeface="Poppins"/>
              <a:ea typeface="Poppins"/>
              <a:cs typeface="Poppins"/>
              <a:sym typeface="Poppins"/>
            </a:endParaRPr>
          </a:p>
          <a:p>
            <a:pPr marL="0" lvl="0" indent="0" algn="l" rtl="0">
              <a:lnSpc>
                <a:spcPct val="115000"/>
              </a:lnSpc>
              <a:spcBef>
                <a:spcPts val="1200"/>
              </a:spcBef>
              <a:spcAft>
                <a:spcPts val="0"/>
              </a:spcAft>
              <a:buClr>
                <a:schemeClr val="dk1"/>
              </a:buClr>
              <a:buSzPts val="1100"/>
              <a:buFont typeface="Arial"/>
              <a:buNone/>
            </a:pPr>
            <a:r>
              <a:rPr lang="en" b="1">
                <a:solidFill>
                  <a:schemeClr val="dk1"/>
                </a:solidFill>
                <a:latin typeface="Poppins"/>
                <a:ea typeface="Poppins"/>
                <a:cs typeface="Poppins"/>
                <a:sym typeface="Poppins"/>
              </a:rPr>
              <a:t>Teenager: </a:t>
            </a:r>
            <a:r>
              <a:rPr lang="en">
                <a:solidFill>
                  <a:schemeClr val="dk1"/>
                </a:solidFill>
                <a:latin typeface="Poppins"/>
                <a:ea typeface="Poppins"/>
                <a:cs typeface="Poppins"/>
                <a:sym typeface="Poppins"/>
              </a:rPr>
              <a:t>“Well, I love being on my computer. Maybe I can make a chart and figure out how I’m really spending my time now. I can also ask Tina how she does it—she always seems to find time for everything.”</a:t>
            </a:r>
            <a:endParaRPr>
              <a:solidFill>
                <a:schemeClr val="dk1"/>
              </a:solidFill>
              <a:latin typeface="Poppins"/>
              <a:ea typeface="Poppins"/>
              <a:cs typeface="Poppins"/>
              <a:sym typeface="Poppins"/>
            </a:endParaRPr>
          </a:p>
          <a:p>
            <a:pPr marL="0" lvl="0" indent="0" algn="l" rtl="0">
              <a:lnSpc>
                <a:spcPct val="115000"/>
              </a:lnSpc>
              <a:spcBef>
                <a:spcPts val="1200"/>
              </a:spcBef>
              <a:spcAft>
                <a:spcPts val="0"/>
              </a:spcAft>
              <a:buClr>
                <a:schemeClr val="dk1"/>
              </a:buClr>
              <a:buSzPts val="1100"/>
              <a:buFont typeface="Arial"/>
              <a:buNone/>
            </a:pPr>
            <a:r>
              <a:rPr lang="en" b="1">
                <a:solidFill>
                  <a:schemeClr val="dk1"/>
                </a:solidFill>
                <a:latin typeface="Poppins"/>
                <a:ea typeface="Poppins"/>
                <a:cs typeface="Poppins"/>
                <a:sym typeface="Poppins"/>
              </a:rPr>
              <a:t> Anabolic mother: </a:t>
            </a:r>
            <a:r>
              <a:rPr lang="en">
                <a:solidFill>
                  <a:schemeClr val="dk1"/>
                </a:solidFill>
                <a:latin typeface="Poppins"/>
                <a:ea typeface="Poppins"/>
                <a:cs typeface="Poppins"/>
                <a:sym typeface="Poppins"/>
              </a:rPr>
              <a:t>“Fantastic. How can I support you”?</a:t>
            </a:r>
            <a:endParaRPr>
              <a:solidFill>
                <a:schemeClr val="dk1"/>
              </a:solidFill>
              <a:latin typeface="Poppins"/>
              <a:ea typeface="Poppins"/>
              <a:cs typeface="Poppins"/>
              <a:sym typeface="Poppins"/>
            </a:endParaRPr>
          </a:p>
          <a:p>
            <a:pPr marL="0" lvl="0" indent="0" algn="l" rtl="0">
              <a:lnSpc>
                <a:spcPct val="115000"/>
              </a:lnSpc>
              <a:spcBef>
                <a:spcPts val="1200"/>
              </a:spcBef>
              <a:spcAft>
                <a:spcPts val="0"/>
              </a:spcAft>
              <a:buClr>
                <a:schemeClr val="dk1"/>
              </a:buClr>
              <a:buSzPts val="1100"/>
              <a:buFont typeface="Arial"/>
              <a:buNone/>
            </a:pPr>
            <a:r>
              <a:rPr lang="en">
                <a:solidFill>
                  <a:schemeClr val="dk1"/>
                </a:solidFill>
                <a:latin typeface="Poppins"/>
                <a:ea typeface="Poppins"/>
                <a:cs typeface="Poppins"/>
                <a:sym typeface="Poppins"/>
              </a:rPr>
              <a:t>Thank you </a:t>
            </a:r>
            <a:r>
              <a:rPr lang="en" i="1">
                <a:solidFill>
                  <a:schemeClr val="dk1"/>
                </a:solidFill>
                <a:latin typeface="Poppins"/>
                <a:ea typeface="Poppins"/>
                <a:cs typeface="Poppins"/>
                <a:sym typeface="Poppins"/>
              </a:rPr>
              <a:t>(offer applause)</a:t>
            </a:r>
            <a:r>
              <a:rPr lang="en">
                <a:solidFill>
                  <a:schemeClr val="dk1"/>
                </a:solidFill>
                <a:latin typeface="Poppins"/>
                <a:ea typeface="Poppins"/>
                <a:cs typeface="Poppins"/>
                <a:sym typeface="Poppins"/>
              </a:rPr>
              <a:t>. What did you notice about this scenario? </a:t>
            </a:r>
            <a:r>
              <a:rPr lang="en" i="1">
                <a:solidFill>
                  <a:schemeClr val="dk1"/>
                </a:solidFill>
                <a:latin typeface="Poppins"/>
                <a:ea typeface="Poppins"/>
                <a:cs typeface="Poppins"/>
                <a:sym typeface="Poppins"/>
              </a:rPr>
              <a:t>(Teenager had ideas when the energy was anabolic.)</a:t>
            </a:r>
            <a:endParaRPr i="1">
              <a:solidFill>
                <a:schemeClr val="dk1"/>
              </a:solidFill>
              <a:latin typeface="Poppins"/>
              <a:ea typeface="Poppins"/>
              <a:cs typeface="Poppins"/>
              <a:sym typeface="Poppins"/>
            </a:endParaRPr>
          </a:p>
          <a:p>
            <a:pPr marL="0" lvl="0" indent="0" algn="l" rtl="0">
              <a:lnSpc>
                <a:spcPct val="115000"/>
              </a:lnSpc>
              <a:spcBef>
                <a:spcPts val="1200"/>
              </a:spcBef>
              <a:spcAft>
                <a:spcPts val="1200"/>
              </a:spcAft>
              <a:buClr>
                <a:schemeClr val="dk1"/>
              </a:buClr>
              <a:buSzPts val="1100"/>
              <a:buFont typeface="Arial"/>
              <a:buNone/>
            </a:pPr>
            <a:r>
              <a:rPr lang="en">
                <a:solidFill>
                  <a:schemeClr val="dk1"/>
                </a:solidFill>
                <a:latin typeface="Poppins"/>
                <a:ea typeface="Poppins"/>
                <a:cs typeface="Poppins"/>
                <a:sym typeface="Poppins"/>
              </a:rPr>
              <a:t> So what are the differences between catabolic and anabolic leaders?</a:t>
            </a:r>
            <a:endParaRPr>
              <a:latin typeface="Poppins"/>
              <a:ea typeface="Poppins"/>
              <a:cs typeface="Poppins"/>
              <a:sym typeface="Poppins"/>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83"/>
        <p:cNvGrpSpPr/>
        <p:nvPr/>
      </p:nvGrpSpPr>
      <p:grpSpPr>
        <a:xfrm>
          <a:off x="0" y="0"/>
          <a:ext cx="0" cy="0"/>
          <a:chOff x="0" y="0"/>
          <a:chExt cx="0" cy="0"/>
        </a:xfrm>
      </p:grpSpPr>
      <p:sp>
        <p:nvSpPr>
          <p:cNvPr id="784" name="Google Shape;784;g1c18c9e1eaf_0_1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85" name="Google Shape;785;g1c18c9e1eaf_0_1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just" rtl="0">
              <a:lnSpc>
                <a:spcPct val="115000"/>
              </a:lnSpc>
              <a:spcBef>
                <a:spcPts val="1200"/>
              </a:spcBef>
              <a:spcAft>
                <a:spcPts val="0"/>
              </a:spcAft>
              <a:buClr>
                <a:schemeClr val="dk1"/>
              </a:buClr>
              <a:buSzPts val="1100"/>
              <a:buFont typeface="Arial"/>
              <a:buNone/>
            </a:pPr>
            <a:r>
              <a:rPr lang="en" i="1">
                <a:solidFill>
                  <a:schemeClr val="dk1"/>
                </a:solidFill>
                <a:latin typeface="Poppins"/>
                <a:ea typeface="Poppins"/>
                <a:cs typeface="Poppins"/>
                <a:sym typeface="Poppins"/>
              </a:rPr>
              <a:t>Optional based on time, go over energy blocks (GAIL, please make sure you reference iPEC Coaching for creating that process), and have people identify them and work with each other to break through them. You can make a game out of it and give out prizes. Free assessments and debriefs work well here.</a:t>
            </a:r>
            <a:endParaRPr i="1">
              <a:solidFill>
                <a:schemeClr val="dk1"/>
              </a:solidFill>
              <a:latin typeface="Poppins"/>
              <a:ea typeface="Poppins"/>
              <a:cs typeface="Poppins"/>
              <a:sym typeface="Poppins"/>
            </a:endParaRPr>
          </a:p>
          <a:p>
            <a:pPr marL="0" lvl="0" indent="0" algn="l" rtl="0">
              <a:lnSpc>
                <a:spcPct val="115000"/>
              </a:lnSpc>
              <a:spcBef>
                <a:spcPts val="1200"/>
              </a:spcBef>
              <a:spcAft>
                <a:spcPts val="1200"/>
              </a:spcAft>
              <a:buNone/>
            </a:pPr>
            <a:r>
              <a:rPr lang="en" i="1">
                <a:solidFill>
                  <a:schemeClr val="dk1"/>
                </a:solidFill>
                <a:latin typeface="Poppins"/>
                <a:ea typeface="Poppins"/>
                <a:cs typeface="Poppins"/>
                <a:sym typeface="Poppins"/>
              </a:rPr>
              <a:t> Or, again based on time, you can brainstorm how to grow through various levels of energy based on something they are experiencing.</a:t>
            </a:r>
            <a:endParaRPr sz="100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93"/>
        <p:cNvGrpSpPr/>
        <p:nvPr/>
      </p:nvGrpSpPr>
      <p:grpSpPr>
        <a:xfrm>
          <a:off x="0" y="0"/>
          <a:ext cx="0" cy="0"/>
          <a:chOff x="0" y="0"/>
          <a:chExt cx="0" cy="0"/>
        </a:xfrm>
      </p:grpSpPr>
      <p:sp>
        <p:nvSpPr>
          <p:cNvPr id="794" name="Google Shape;794;g1c18c9e1eaf_0_18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95" name="Google Shape;795;g1c18c9e1eaf_0_18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0"/>
              </a:spcAft>
              <a:buClr>
                <a:schemeClr val="dk1"/>
              </a:buClr>
              <a:buSzPts val="1100"/>
              <a:buFont typeface="Arial"/>
              <a:buNone/>
            </a:pPr>
            <a:r>
              <a:rPr lang="en">
                <a:solidFill>
                  <a:schemeClr val="dk1"/>
                </a:solidFill>
                <a:latin typeface="Poppins"/>
                <a:ea typeface="Poppins"/>
                <a:cs typeface="Poppins"/>
                <a:sym typeface="Poppins"/>
              </a:rPr>
              <a:t>As we’re approaching the end of our time together, it’s likely some questions may be swirling around in your mind—which makes perfect sense because we covered </a:t>
            </a:r>
            <a:r>
              <a:rPr lang="en" i="1">
                <a:solidFill>
                  <a:schemeClr val="dk1"/>
                </a:solidFill>
                <a:latin typeface="Poppins"/>
                <a:ea typeface="Poppins"/>
                <a:cs typeface="Poppins"/>
                <a:sym typeface="Poppins"/>
              </a:rPr>
              <a:t>a lot </a:t>
            </a:r>
            <a:r>
              <a:rPr lang="en">
                <a:solidFill>
                  <a:schemeClr val="dk1"/>
                </a:solidFill>
                <a:latin typeface="Poppins"/>
                <a:ea typeface="Poppins"/>
                <a:cs typeface="Poppins"/>
                <a:sym typeface="Poppins"/>
              </a:rPr>
              <a:t>of information! </a:t>
            </a:r>
            <a:endParaRPr>
              <a:solidFill>
                <a:schemeClr val="dk1"/>
              </a:solidFill>
              <a:latin typeface="Poppins"/>
              <a:ea typeface="Poppins"/>
              <a:cs typeface="Poppins"/>
              <a:sym typeface="Poppins"/>
            </a:endParaRPr>
          </a:p>
          <a:p>
            <a:pPr marL="0" lvl="0" indent="0" algn="l" rtl="0">
              <a:lnSpc>
                <a:spcPct val="115000"/>
              </a:lnSpc>
              <a:spcBef>
                <a:spcPts val="1200"/>
              </a:spcBef>
              <a:spcAft>
                <a:spcPts val="0"/>
              </a:spcAft>
              <a:buClr>
                <a:schemeClr val="dk1"/>
              </a:buClr>
              <a:buSzPts val="1100"/>
              <a:buFont typeface="Arial"/>
              <a:buNone/>
            </a:pPr>
            <a:r>
              <a:rPr lang="en">
                <a:solidFill>
                  <a:schemeClr val="dk1"/>
                </a:solidFill>
                <a:latin typeface="Poppins"/>
                <a:ea typeface="Poppins"/>
                <a:cs typeface="Poppins"/>
                <a:sym typeface="Poppins"/>
              </a:rPr>
              <a:t>So let’s take a few minutes for questions. </a:t>
            </a:r>
            <a:endParaRPr>
              <a:solidFill>
                <a:schemeClr val="dk1"/>
              </a:solidFill>
              <a:latin typeface="Poppins"/>
              <a:ea typeface="Poppins"/>
              <a:cs typeface="Poppins"/>
              <a:sym typeface="Poppins"/>
            </a:endParaRPr>
          </a:p>
          <a:p>
            <a:pPr marL="0" lvl="0" indent="0" algn="l" rtl="0">
              <a:lnSpc>
                <a:spcPct val="115000"/>
              </a:lnSpc>
              <a:spcBef>
                <a:spcPts val="1200"/>
              </a:spcBef>
              <a:spcAft>
                <a:spcPts val="0"/>
              </a:spcAft>
              <a:buClr>
                <a:schemeClr val="dk1"/>
              </a:buClr>
              <a:buSzPts val="1100"/>
              <a:buFont typeface="Arial"/>
              <a:buNone/>
            </a:pPr>
            <a:r>
              <a:rPr lang="en">
                <a:solidFill>
                  <a:schemeClr val="dk1"/>
                </a:solidFill>
                <a:latin typeface="Poppins"/>
                <a:ea typeface="Poppins"/>
                <a:cs typeface="Poppins"/>
                <a:sym typeface="Poppins"/>
              </a:rPr>
              <a:t>What’s coming up for you?</a:t>
            </a:r>
            <a:endParaRPr>
              <a:solidFill>
                <a:schemeClr val="dk1"/>
              </a:solidFill>
              <a:latin typeface="Poppins"/>
              <a:ea typeface="Poppins"/>
              <a:cs typeface="Poppins"/>
              <a:sym typeface="Poppins"/>
            </a:endParaRPr>
          </a:p>
          <a:p>
            <a:pPr marL="0" lvl="0" indent="0" algn="l" rtl="0">
              <a:lnSpc>
                <a:spcPct val="115000"/>
              </a:lnSpc>
              <a:spcBef>
                <a:spcPts val="1200"/>
              </a:spcBef>
              <a:spcAft>
                <a:spcPts val="0"/>
              </a:spcAft>
              <a:buClr>
                <a:schemeClr val="dk1"/>
              </a:buClr>
              <a:buSzPts val="1100"/>
              <a:buFont typeface="Arial"/>
              <a:buNone/>
            </a:pPr>
            <a:r>
              <a:rPr lang="en">
                <a:solidFill>
                  <a:schemeClr val="dk1"/>
                </a:solidFill>
                <a:latin typeface="Poppins"/>
                <a:ea typeface="Poppins"/>
                <a:cs typeface="Poppins"/>
                <a:sym typeface="Poppins"/>
              </a:rPr>
              <a:t>Who else?</a:t>
            </a:r>
            <a:endParaRPr>
              <a:solidFill>
                <a:schemeClr val="dk1"/>
              </a:solidFill>
              <a:latin typeface="Poppins"/>
              <a:ea typeface="Poppins"/>
              <a:cs typeface="Poppins"/>
              <a:sym typeface="Poppins"/>
            </a:endParaRPr>
          </a:p>
          <a:p>
            <a:pPr marL="0" lvl="0" indent="0" algn="l" rtl="0">
              <a:lnSpc>
                <a:spcPct val="115000"/>
              </a:lnSpc>
              <a:spcBef>
                <a:spcPts val="1200"/>
              </a:spcBef>
              <a:spcAft>
                <a:spcPts val="1200"/>
              </a:spcAft>
              <a:buNone/>
            </a:pPr>
            <a:r>
              <a:rPr lang="en">
                <a:solidFill>
                  <a:schemeClr val="dk1"/>
                </a:solidFill>
                <a:latin typeface="Poppins"/>
                <a:ea typeface="Poppins"/>
                <a:cs typeface="Poppins"/>
                <a:sym typeface="Poppins"/>
              </a:rPr>
              <a:t>Let’s take one more . . .</a:t>
            </a:r>
            <a:endParaRPr sz="100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98"/>
        <p:cNvGrpSpPr/>
        <p:nvPr/>
      </p:nvGrpSpPr>
      <p:grpSpPr>
        <a:xfrm>
          <a:off x="0" y="0"/>
          <a:ext cx="0" cy="0"/>
          <a:chOff x="0" y="0"/>
          <a:chExt cx="0" cy="0"/>
        </a:xfrm>
      </p:grpSpPr>
      <p:sp>
        <p:nvSpPr>
          <p:cNvPr id="799" name="Google Shape;799;g1c18c9e1eaf_0_17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00" name="Google Shape;800;g1c18c9e1eaf_0_17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0"/>
              </a:spcAft>
              <a:buClr>
                <a:schemeClr val="dk1"/>
              </a:buClr>
              <a:buSzPts val="1100"/>
              <a:buFont typeface="Arial"/>
              <a:buNone/>
            </a:pPr>
            <a:r>
              <a:rPr lang="en">
                <a:solidFill>
                  <a:schemeClr val="dk1"/>
                </a:solidFill>
                <a:latin typeface="Poppins"/>
                <a:ea typeface="Poppins"/>
                <a:cs typeface="Poppins"/>
                <a:sym typeface="Poppins"/>
              </a:rPr>
              <a:t>Given everything we’ve covered today, I’d like to give you some space to reflect on where you feel lies your greatest opportunity for growth. What’s your number one takeaway from our session together today?</a:t>
            </a:r>
            <a:endParaRPr>
              <a:solidFill>
                <a:schemeClr val="dk1"/>
              </a:solidFill>
              <a:latin typeface="Poppins"/>
              <a:ea typeface="Poppins"/>
              <a:cs typeface="Poppins"/>
              <a:sym typeface="Poppins"/>
            </a:endParaRPr>
          </a:p>
          <a:p>
            <a:pPr marL="0" lvl="0" indent="0" algn="l" rtl="0">
              <a:lnSpc>
                <a:spcPct val="115000"/>
              </a:lnSpc>
              <a:spcBef>
                <a:spcPts val="1200"/>
              </a:spcBef>
              <a:spcAft>
                <a:spcPts val="0"/>
              </a:spcAft>
              <a:buClr>
                <a:schemeClr val="dk1"/>
              </a:buClr>
              <a:buSzPts val="1100"/>
              <a:buFont typeface="Arial"/>
              <a:buNone/>
            </a:pPr>
            <a:r>
              <a:rPr lang="en">
                <a:solidFill>
                  <a:schemeClr val="dk1"/>
                </a:solidFill>
                <a:latin typeface="Poppins"/>
                <a:ea typeface="Poppins"/>
                <a:cs typeface="Poppins"/>
                <a:sym typeface="Poppins"/>
              </a:rPr>
              <a:t>Perhaps there’s a particular level of energy you really resonated with—maybe you recognized you want more of it, or perhaps it’s weighing you down and you want less of it! </a:t>
            </a:r>
            <a:endParaRPr>
              <a:solidFill>
                <a:schemeClr val="dk1"/>
              </a:solidFill>
              <a:latin typeface="Poppins"/>
              <a:ea typeface="Poppins"/>
              <a:cs typeface="Poppins"/>
              <a:sym typeface="Poppins"/>
            </a:endParaRPr>
          </a:p>
          <a:p>
            <a:pPr marL="0" lvl="0" indent="0" algn="l" rtl="0">
              <a:lnSpc>
                <a:spcPct val="115000"/>
              </a:lnSpc>
              <a:spcBef>
                <a:spcPts val="1200"/>
              </a:spcBef>
              <a:spcAft>
                <a:spcPts val="0"/>
              </a:spcAft>
              <a:buClr>
                <a:schemeClr val="dk1"/>
              </a:buClr>
              <a:buSzPts val="1100"/>
              <a:buFont typeface="Arial"/>
              <a:buNone/>
            </a:pPr>
            <a:r>
              <a:rPr lang="en">
                <a:solidFill>
                  <a:schemeClr val="dk1"/>
                </a:solidFill>
                <a:latin typeface="Poppins"/>
                <a:ea typeface="Poppins"/>
                <a:cs typeface="Poppins"/>
                <a:sym typeface="Poppins"/>
              </a:rPr>
              <a:t>Every insight presents an incredible opportunity. </a:t>
            </a:r>
            <a:endParaRPr>
              <a:solidFill>
                <a:schemeClr val="dk1"/>
              </a:solidFill>
              <a:latin typeface="Poppins"/>
              <a:ea typeface="Poppins"/>
              <a:cs typeface="Poppins"/>
              <a:sym typeface="Poppins"/>
            </a:endParaRPr>
          </a:p>
          <a:p>
            <a:pPr marL="0" lvl="0" indent="0" algn="l" rtl="0">
              <a:lnSpc>
                <a:spcPct val="115000"/>
              </a:lnSpc>
              <a:spcBef>
                <a:spcPts val="1200"/>
              </a:spcBef>
              <a:spcAft>
                <a:spcPts val="1200"/>
              </a:spcAft>
              <a:buNone/>
            </a:pPr>
            <a:r>
              <a:rPr lang="en">
                <a:solidFill>
                  <a:schemeClr val="dk1"/>
                </a:solidFill>
                <a:latin typeface="Poppins"/>
                <a:ea typeface="Poppins"/>
                <a:cs typeface="Poppins"/>
                <a:sym typeface="Poppins"/>
              </a:rPr>
              <a:t>So I’ll put a timer on for [number of minutes] and then we’ll finish up with some potential next steps for your journey to higher consciousness. </a:t>
            </a:r>
            <a:endParaRPr sz="100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5"/>
        <p:cNvGrpSpPr/>
        <p:nvPr/>
      </p:nvGrpSpPr>
      <p:grpSpPr>
        <a:xfrm>
          <a:off x="0" y="0"/>
          <a:ext cx="0" cy="0"/>
          <a:chOff x="0" y="0"/>
          <a:chExt cx="0" cy="0"/>
        </a:xfrm>
      </p:grpSpPr>
      <p:sp>
        <p:nvSpPr>
          <p:cNvPr id="806" name="Google Shape;806;g1c18c9e1eaf_0_19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07" name="Google Shape;807;g1c18c9e1eaf_0_19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just" rtl="0">
              <a:lnSpc>
                <a:spcPct val="115000"/>
              </a:lnSpc>
              <a:spcBef>
                <a:spcPts val="1200"/>
              </a:spcBef>
              <a:spcAft>
                <a:spcPts val="1200"/>
              </a:spcAft>
              <a:buClr>
                <a:schemeClr val="dk1"/>
              </a:buClr>
              <a:buSzPts val="1100"/>
              <a:buFont typeface="Arial"/>
              <a:buNone/>
            </a:pPr>
            <a:r>
              <a:rPr lang="en">
                <a:solidFill>
                  <a:schemeClr val="dk1"/>
                </a:solidFill>
                <a:latin typeface="Poppins"/>
                <a:ea typeface="Poppins"/>
                <a:cs typeface="Poppins"/>
                <a:sym typeface="Poppins"/>
              </a:rPr>
              <a:t>As a leader, you have the extraordinary power of helping yourself and others shift into becoming all they dream of being. If you’re interested in exploring this work further, there are many paths you can travel.</a:t>
            </a:r>
            <a:endParaRPr sz="100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2"/>
        <p:cNvGrpSpPr/>
        <p:nvPr/>
      </p:nvGrpSpPr>
      <p:grpSpPr>
        <a:xfrm>
          <a:off x="0" y="0"/>
          <a:ext cx="0" cy="0"/>
          <a:chOff x="0" y="0"/>
          <a:chExt cx="0" cy="0"/>
        </a:xfrm>
      </p:grpSpPr>
      <p:sp>
        <p:nvSpPr>
          <p:cNvPr id="633" name="Google Shape;633;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634" name="Google Shape;634;p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1200"/>
              </a:spcBef>
              <a:spcAft>
                <a:spcPts val="0"/>
              </a:spcAft>
              <a:buClr>
                <a:schemeClr val="dk1"/>
              </a:buClr>
              <a:buSzPts val="1100"/>
              <a:buFont typeface="Arial"/>
              <a:buNone/>
            </a:pPr>
            <a:r>
              <a:rPr lang="en">
                <a:solidFill>
                  <a:schemeClr val="dk1"/>
                </a:solidFill>
                <a:latin typeface="Poppins"/>
                <a:ea typeface="Poppins"/>
                <a:cs typeface="Poppins"/>
                <a:sym typeface="Poppins"/>
              </a:rPr>
              <a:t>As we embark on this journey together we’ll explore:</a:t>
            </a:r>
            <a:endParaRPr>
              <a:solidFill>
                <a:schemeClr val="dk1"/>
              </a:solidFill>
              <a:latin typeface="Poppins"/>
              <a:ea typeface="Poppins"/>
              <a:cs typeface="Poppins"/>
              <a:sym typeface="Poppins"/>
            </a:endParaRPr>
          </a:p>
          <a:p>
            <a:pPr marL="457200" lvl="0" indent="-298450" algn="l" rtl="0">
              <a:lnSpc>
                <a:spcPct val="115000"/>
              </a:lnSpc>
              <a:spcBef>
                <a:spcPts val="1200"/>
              </a:spcBef>
              <a:spcAft>
                <a:spcPts val="0"/>
              </a:spcAft>
              <a:buClr>
                <a:schemeClr val="dk1"/>
              </a:buClr>
              <a:buSzPts val="1100"/>
              <a:buFont typeface="Poppins"/>
              <a:buChar char="●"/>
            </a:pPr>
            <a:r>
              <a:rPr lang="en">
                <a:solidFill>
                  <a:schemeClr val="dk1"/>
                </a:solidFill>
                <a:latin typeface="Poppins"/>
                <a:ea typeface="Poppins"/>
                <a:cs typeface="Poppins"/>
                <a:sym typeface="Poppins"/>
              </a:rPr>
              <a:t>The two types of energy and their impact on your life</a:t>
            </a:r>
            <a:endParaRPr>
              <a:solidFill>
                <a:schemeClr val="dk1"/>
              </a:solidFill>
              <a:latin typeface="Poppins"/>
              <a:ea typeface="Poppins"/>
              <a:cs typeface="Poppins"/>
              <a:sym typeface="Poppins"/>
            </a:endParaRPr>
          </a:p>
          <a:p>
            <a:pPr marL="457200" lvl="0" indent="-298450" algn="l" rtl="0">
              <a:lnSpc>
                <a:spcPct val="115000"/>
              </a:lnSpc>
              <a:spcBef>
                <a:spcPts val="0"/>
              </a:spcBef>
              <a:spcAft>
                <a:spcPts val="0"/>
              </a:spcAft>
              <a:buClr>
                <a:schemeClr val="dk1"/>
              </a:buClr>
              <a:buSzPts val="1100"/>
              <a:buFont typeface="Poppins"/>
              <a:buChar char="●"/>
            </a:pPr>
            <a:r>
              <a:rPr lang="en">
                <a:solidFill>
                  <a:schemeClr val="dk1"/>
                </a:solidFill>
                <a:latin typeface="Poppins"/>
                <a:ea typeface="Poppins"/>
                <a:cs typeface="Poppins"/>
                <a:sym typeface="Poppins"/>
              </a:rPr>
              <a:t>The Energetic Self-Perception Chart</a:t>
            </a:r>
            <a:endParaRPr>
              <a:solidFill>
                <a:schemeClr val="dk1"/>
              </a:solidFill>
              <a:latin typeface="Poppins"/>
              <a:ea typeface="Poppins"/>
              <a:cs typeface="Poppins"/>
              <a:sym typeface="Poppins"/>
            </a:endParaRPr>
          </a:p>
          <a:p>
            <a:pPr marL="457200" lvl="0" indent="-298450" algn="l" rtl="0">
              <a:lnSpc>
                <a:spcPct val="115000"/>
              </a:lnSpc>
              <a:spcBef>
                <a:spcPts val="0"/>
              </a:spcBef>
              <a:spcAft>
                <a:spcPts val="0"/>
              </a:spcAft>
              <a:buClr>
                <a:schemeClr val="dk1"/>
              </a:buClr>
              <a:buSzPts val="1100"/>
              <a:buFont typeface="Poppins"/>
              <a:buChar char="●"/>
            </a:pPr>
            <a:r>
              <a:rPr lang="en">
                <a:solidFill>
                  <a:schemeClr val="dk1"/>
                </a:solidFill>
                <a:latin typeface="Poppins"/>
                <a:ea typeface="Poppins"/>
                <a:cs typeface="Poppins"/>
                <a:sym typeface="Poppins"/>
              </a:rPr>
              <a:t>The 7 Levels of Energy and how they might be supporting or hindering your ability to create the ideal life you envision </a:t>
            </a:r>
            <a:endParaRPr>
              <a:solidFill>
                <a:schemeClr val="dk1"/>
              </a:solidFill>
              <a:latin typeface="Poppins"/>
              <a:ea typeface="Poppins"/>
              <a:cs typeface="Poppins"/>
              <a:sym typeface="Poppins"/>
            </a:endParaRPr>
          </a:p>
          <a:p>
            <a:pPr marL="457200" lvl="0" indent="-298450" algn="l" rtl="0">
              <a:lnSpc>
                <a:spcPct val="115000"/>
              </a:lnSpc>
              <a:spcBef>
                <a:spcPts val="0"/>
              </a:spcBef>
              <a:spcAft>
                <a:spcPts val="0"/>
              </a:spcAft>
              <a:buClr>
                <a:schemeClr val="dk1"/>
              </a:buClr>
              <a:buSzPts val="1100"/>
              <a:buFont typeface="Poppins"/>
              <a:buChar char="●"/>
            </a:pPr>
            <a:r>
              <a:rPr lang="en">
                <a:solidFill>
                  <a:schemeClr val="dk1"/>
                </a:solidFill>
                <a:latin typeface="Poppins"/>
                <a:ea typeface="Poppins"/>
                <a:cs typeface="Poppins"/>
                <a:sym typeface="Poppins"/>
              </a:rPr>
              <a:t>How to motivate yourself (and others!) to reach their full potential</a:t>
            </a:r>
            <a:endParaRPr>
              <a:solidFill>
                <a:schemeClr val="dk1"/>
              </a:solidFill>
              <a:latin typeface="Poppins"/>
              <a:ea typeface="Poppins"/>
              <a:cs typeface="Poppins"/>
              <a:sym typeface="Poppins"/>
            </a:endParaRPr>
          </a:p>
          <a:p>
            <a:pPr marL="457200" lvl="0" indent="-298450" algn="l" rtl="0">
              <a:lnSpc>
                <a:spcPct val="115000"/>
              </a:lnSpc>
              <a:spcBef>
                <a:spcPts val="0"/>
              </a:spcBef>
              <a:spcAft>
                <a:spcPts val="0"/>
              </a:spcAft>
              <a:buClr>
                <a:schemeClr val="dk1"/>
              </a:buClr>
              <a:buSzPts val="1100"/>
              <a:buFont typeface="Poppins"/>
              <a:buChar char="●"/>
            </a:pPr>
            <a:r>
              <a:rPr lang="en">
                <a:solidFill>
                  <a:schemeClr val="dk1"/>
                </a:solidFill>
                <a:latin typeface="Poppins"/>
                <a:ea typeface="Poppins"/>
                <a:cs typeface="Poppins"/>
                <a:sym typeface="Poppins"/>
              </a:rPr>
              <a:t>Possible next steps to become more powerful and fulfilled in all aspects of your life</a:t>
            </a:r>
            <a:endParaRPr>
              <a:solidFill>
                <a:schemeClr val="dk1"/>
              </a:solidFill>
              <a:latin typeface="Poppins"/>
              <a:ea typeface="Poppins"/>
              <a:cs typeface="Poppins"/>
              <a:sym typeface="Poppins"/>
            </a:endParaRPr>
          </a:p>
          <a:p>
            <a:pPr marL="0" lvl="0" indent="0" algn="l" rtl="0">
              <a:lnSpc>
                <a:spcPct val="115000"/>
              </a:lnSpc>
              <a:spcBef>
                <a:spcPts val="1200"/>
              </a:spcBef>
              <a:spcAft>
                <a:spcPts val="0"/>
              </a:spcAft>
              <a:buClr>
                <a:schemeClr val="dk1"/>
              </a:buClr>
              <a:buSzPts val="1100"/>
              <a:buFont typeface="Arial"/>
              <a:buNone/>
            </a:pPr>
            <a:r>
              <a:rPr lang="en">
                <a:solidFill>
                  <a:schemeClr val="dk1"/>
                </a:solidFill>
                <a:latin typeface="Poppins"/>
                <a:ea typeface="Poppins"/>
                <a:cs typeface="Poppins"/>
                <a:sym typeface="Poppins"/>
              </a:rPr>
              <a:t>How does that sound?</a:t>
            </a:r>
            <a:endParaRPr>
              <a:solidFill>
                <a:schemeClr val="dk1"/>
              </a:solidFill>
              <a:latin typeface="Poppins"/>
              <a:ea typeface="Poppins"/>
              <a:cs typeface="Poppins"/>
              <a:sym typeface="Poppins"/>
            </a:endParaRPr>
          </a:p>
          <a:p>
            <a:pPr marL="0" lvl="0" indent="0" algn="l" rtl="0">
              <a:lnSpc>
                <a:spcPct val="115000"/>
              </a:lnSpc>
              <a:spcBef>
                <a:spcPts val="1200"/>
              </a:spcBef>
              <a:spcAft>
                <a:spcPts val="0"/>
              </a:spcAft>
              <a:buClr>
                <a:schemeClr val="dk1"/>
              </a:buClr>
              <a:buSzPts val="1100"/>
              <a:buFont typeface="Arial"/>
              <a:buNone/>
            </a:pPr>
            <a:r>
              <a:rPr lang="en">
                <a:solidFill>
                  <a:schemeClr val="dk1"/>
                </a:solidFill>
                <a:latin typeface="Poppins"/>
                <a:ea typeface="Poppins"/>
                <a:cs typeface="Poppins"/>
                <a:sym typeface="Poppins"/>
              </a:rPr>
              <a:t>Cool. Before we dive in I’d like to tell you a bit about myself and how it ties in with Energy Leadership™ and the information we’ll be covering today. (Share story created from the marketing section in EL manual.)</a:t>
            </a:r>
            <a:endParaRPr>
              <a:solidFill>
                <a:schemeClr val="dk1"/>
              </a:solidFill>
              <a:latin typeface="Poppins"/>
              <a:ea typeface="Poppins"/>
              <a:cs typeface="Poppins"/>
              <a:sym typeface="Poppins"/>
            </a:endParaRPr>
          </a:p>
          <a:p>
            <a:pPr marL="0" lvl="0" indent="0" algn="l" rtl="0">
              <a:lnSpc>
                <a:spcPct val="115000"/>
              </a:lnSpc>
              <a:spcBef>
                <a:spcPts val="1200"/>
              </a:spcBef>
              <a:spcAft>
                <a:spcPts val="0"/>
              </a:spcAft>
              <a:buClr>
                <a:schemeClr val="dk1"/>
              </a:buClr>
              <a:buSzPts val="1100"/>
              <a:buFont typeface="Arial"/>
              <a:buNone/>
            </a:pPr>
            <a:r>
              <a:rPr lang="en">
                <a:solidFill>
                  <a:schemeClr val="dk1"/>
                </a:solidFill>
                <a:latin typeface="Poppins"/>
                <a:ea typeface="Poppins"/>
                <a:cs typeface="Poppins"/>
                <a:sym typeface="Poppins"/>
              </a:rPr>
              <a:t>Now I invite you to take a minute or two, and write down your intention for this workshop. </a:t>
            </a:r>
            <a:endParaRPr>
              <a:solidFill>
                <a:schemeClr val="dk1"/>
              </a:solidFill>
              <a:latin typeface="Poppins"/>
              <a:ea typeface="Poppins"/>
              <a:cs typeface="Poppins"/>
              <a:sym typeface="Poppins"/>
            </a:endParaRPr>
          </a:p>
          <a:p>
            <a:pPr marL="0" lvl="0" indent="0" algn="l" rtl="0">
              <a:lnSpc>
                <a:spcPct val="115000"/>
              </a:lnSpc>
              <a:spcBef>
                <a:spcPts val="1200"/>
              </a:spcBef>
              <a:spcAft>
                <a:spcPts val="0"/>
              </a:spcAft>
              <a:buClr>
                <a:schemeClr val="dk1"/>
              </a:buClr>
              <a:buSzPts val="1100"/>
              <a:buFont typeface="Arial"/>
              <a:buNone/>
            </a:pPr>
            <a:r>
              <a:rPr lang="en">
                <a:solidFill>
                  <a:schemeClr val="dk1"/>
                </a:solidFill>
                <a:latin typeface="Poppins"/>
                <a:ea typeface="Poppins"/>
                <a:cs typeface="Poppins"/>
                <a:sym typeface="Poppins"/>
              </a:rPr>
              <a:t>Who has something they’d like to share?</a:t>
            </a:r>
            <a:endParaRPr>
              <a:solidFill>
                <a:schemeClr val="dk1"/>
              </a:solidFill>
              <a:latin typeface="Poppins"/>
              <a:ea typeface="Poppins"/>
              <a:cs typeface="Poppins"/>
              <a:sym typeface="Poppins"/>
            </a:endParaRPr>
          </a:p>
          <a:p>
            <a:pPr marL="0" lvl="0" indent="0" algn="l" rtl="0">
              <a:lnSpc>
                <a:spcPct val="115000"/>
              </a:lnSpc>
              <a:spcBef>
                <a:spcPts val="1200"/>
              </a:spcBef>
              <a:spcAft>
                <a:spcPts val="0"/>
              </a:spcAft>
              <a:buClr>
                <a:schemeClr val="dk1"/>
              </a:buClr>
              <a:buSzPts val="1100"/>
              <a:buFont typeface="Arial"/>
              <a:buNone/>
            </a:pPr>
            <a:r>
              <a:rPr lang="en">
                <a:solidFill>
                  <a:schemeClr val="dk1"/>
                </a:solidFill>
                <a:latin typeface="Poppins"/>
                <a:ea typeface="Poppins"/>
                <a:cs typeface="Poppins"/>
                <a:sym typeface="Poppins"/>
              </a:rPr>
              <a:t>Who has something different?</a:t>
            </a:r>
            <a:endParaRPr>
              <a:solidFill>
                <a:schemeClr val="dk1"/>
              </a:solidFill>
              <a:latin typeface="Poppins"/>
              <a:ea typeface="Poppins"/>
              <a:cs typeface="Poppins"/>
              <a:sym typeface="Poppins"/>
            </a:endParaRPr>
          </a:p>
          <a:p>
            <a:pPr marL="0" lvl="0" indent="0" algn="l" rtl="0">
              <a:lnSpc>
                <a:spcPct val="115000"/>
              </a:lnSpc>
              <a:spcBef>
                <a:spcPts val="1200"/>
              </a:spcBef>
              <a:spcAft>
                <a:spcPts val="1200"/>
              </a:spcAft>
              <a:buClr>
                <a:schemeClr val="dk1"/>
              </a:buClr>
              <a:buSzPts val="1100"/>
              <a:buFont typeface="Arial"/>
              <a:buNone/>
            </a:pPr>
            <a:r>
              <a:rPr lang="en">
                <a:solidFill>
                  <a:schemeClr val="dk1"/>
                </a:solidFill>
                <a:latin typeface="Poppins"/>
                <a:ea typeface="Poppins"/>
                <a:cs typeface="Poppins"/>
                <a:sym typeface="Poppins"/>
              </a:rPr>
              <a:t>One more . . . </a:t>
            </a:r>
            <a:endParaRPr sz="100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13"/>
        <p:cNvGrpSpPr/>
        <p:nvPr/>
      </p:nvGrpSpPr>
      <p:grpSpPr>
        <a:xfrm>
          <a:off x="0" y="0"/>
          <a:ext cx="0" cy="0"/>
          <a:chOff x="0" y="0"/>
          <a:chExt cx="0" cy="0"/>
        </a:xfrm>
      </p:grpSpPr>
      <p:sp>
        <p:nvSpPr>
          <p:cNvPr id="814" name="Google Shape;814;g1c18c9e1eaf_0_19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15" name="Google Shape;815;g1c18c9e1eaf_0_19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228600" lvl="0" indent="0" algn="l" rtl="0">
              <a:lnSpc>
                <a:spcPct val="115000"/>
              </a:lnSpc>
              <a:spcBef>
                <a:spcPts val="1200"/>
              </a:spcBef>
              <a:spcAft>
                <a:spcPts val="0"/>
              </a:spcAft>
              <a:buClr>
                <a:schemeClr val="dk1"/>
              </a:buClr>
              <a:buSzPts val="1100"/>
              <a:buFont typeface="Arial"/>
              <a:buNone/>
            </a:pPr>
            <a:r>
              <a:rPr lang="en">
                <a:solidFill>
                  <a:schemeClr val="dk1"/>
                </a:solidFill>
                <a:latin typeface="Poppins"/>
                <a:ea typeface="Poppins"/>
                <a:cs typeface="Poppins"/>
                <a:sym typeface="Poppins"/>
              </a:rPr>
              <a:t>1)	</a:t>
            </a:r>
            <a:r>
              <a:rPr lang="en" b="1">
                <a:solidFill>
                  <a:schemeClr val="dk1"/>
                </a:solidFill>
                <a:latin typeface="Poppins"/>
                <a:ea typeface="Poppins"/>
                <a:cs typeface="Poppins"/>
                <a:sym typeface="Poppins"/>
              </a:rPr>
              <a:t>Book: </a:t>
            </a:r>
            <a:r>
              <a:rPr lang="en" i="1">
                <a:solidFill>
                  <a:schemeClr val="dk1"/>
                </a:solidFill>
                <a:latin typeface="Poppins"/>
                <a:ea typeface="Poppins"/>
                <a:cs typeface="Poppins"/>
                <a:sym typeface="Poppins"/>
              </a:rPr>
              <a:t>Energy Leadership: The 7 Level Framework for Mastery In Life and Business</a:t>
            </a:r>
            <a:endParaRPr i="1">
              <a:solidFill>
                <a:schemeClr val="dk1"/>
              </a:solidFill>
              <a:latin typeface="Poppins"/>
              <a:ea typeface="Poppins"/>
              <a:cs typeface="Poppins"/>
              <a:sym typeface="Poppins"/>
            </a:endParaRPr>
          </a:p>
          <a:p>
            <a:pPr marL="228600" lvl="0" indent="0" algn="l" rtl="0">
              <a:lnSpc>
                <a:spcPct val="115000"/>
              </a:lnSpc>
              <a:spcBef>
                <a:spcPts val="1200"/>
              </a:spcBef>
              <a:spcAft>
                <a:spcPts val="0"/>
              </a:spcAft>
              <a:buClr>
                <a:schemeClr val="dk1"/>
              </a:buClr>
              <a:buSzPts val="1100"/>
              <a:buFont typeface="Arial"/>
              <a:buNone/>
            </a:pPr>
            <a:r>
              <a:rPr lang="en">
                <a:solidFill>
                  <a:schemeClr val="dk1"/>
                </a:solidFill>
                <a:latin typeface="Poppins"/>
                <a:ea typeface="Poppins"/>
                <a:cs typeface="Poppins"/>
                <a:sym typeface="Poppins"/>
              </a:rPr>
              <a:t>2)  </a:t>
            </a:r>
            <a:r>
              <a:rPr lang="en" b="1">
                <a:solidFill>
                  <a:schemeClr val="dk1"/>
                </a:solidFill>
                <a:latin typeface="Poppins"/>
                <a:ea typeface="Poppins"/>
                <a:cs typeface="Poppins"/>
                <a:sym typeface="Poppins"/>
              </a:rPr>
              <a:t>ELI assessment and debrief </a:t>
            </a:r>
            <a:r>
              <a:rPr lang="en">
                <a:solidFill>
                  <a:schemeClr val="dk1"/>
                </a:solidFill>
                <a:latin typeface="Poppins"/>
                <a:ea typeface="Poppins"/>
                <a:cs typeface="Poppins"/>
                <a:sym typeface="Poppins"/>
              </a:rPr>
              <a:t> </a:t>
            </a:r>
            <a:r>
              <a:rPr lang="en" i="1">
                <a:solidFill>
                  <a:schemeClr val="dk1"/>
                </a:solidFill>
                <a:latin typeface="Poppins"/>
                <a:ea typeface="Poppins"/>
                <a:cs typeface="Poppins"/>
                <a:sym typeface="Poppins"/>
              </a:rPr>
              <a:t>Talk about the ELI – something on the order of: We’ve talked a lot today about the energy of success. Would you like to know </a:t>
            </a:r>
            <a:r>
              <a:rPr lang="en" i="1" u="sng">
                <a:solidFill>
                  <a:schemeClr val="dk1"/>
                </a:solidFill>
                <a:latin typeface="Poppins"/>
                <a:ea typeface="Poppins"/>
                <a:cs typeface="Poppins"/>
                <a:sym typeface="Poppins"/>
              </a:rPr>
              <a:t>your</a:t>
            </a:r>
            <a:r>
              <a:rPr lang="en" i="1">
                <a:solidFill>
                  <a:schemeClr val="dk1"/>
                </a:solidFill>
                <a:latin typeface="Poppins"/>
                <a:ea typeface="Poppins"/>
                <a:cs typeface="Poppins"/>
                <a:sym typeface="Poppins"/>
              </a:rPr>
              <a:t> E-Factor? Here’s how…” (special) (Raffle one or two off, if you choose)</a:t>
            </a:r>
            <a:endParaRPr i="1">
              <a:solidFill>
                <a:schemeClr val="dk1"/>
              </a:solidFill>
              <a:latin typeface="Poppins"/>
              <a:ea typeface="Poppins"/>
              <a:cs typeface="Poppins"/>
              <a:sym typeface="Poppins"/>
            </a:endParaRPr>
          </a:p>
          <a:p>
            <a:pPr marL="228600" lvl="0" indent="0" algn="l" rtl="0">
              <a:lnSpc>
                <a:spcPct val="115000"/>
              </a:lnSpc>
              <a:spcBef>
                <a:spcPts val="1200"/>
              </a:spcBef>
              <a:spcAft>
                <a:spcPts val="0"/>
              </a:spcAft>
              <a:buClr>
                <a:schemeClr val="dk1"/>
              </a:buClr>
              <a:buSzPts val="1100"/>
              <a:buFont typeface="Arial"/>
              <a:buNone/>
            </a:pPr>
            <a:r>
              <a:rPr lang="en">
                <a:solidFill>
                  <a:schemeClr val="dk1"/>
                </a:solidFill>
                <a:latin typeface="Poppins"/>
                <a:ea typeface="Poppins"/>
                <a:cs typeface="Poppins"/>
                <a:sym typeface="Poppins"/>
              </a:rPr>
              <a:t>3)  </a:t>
            </a:r>
            <a:r>
              <a:rPr lang="en" b="1">
                <a:solidFill>
                  <a:schemeClr val="dk1"/>
                </a:solidFill>
                <a:latin typeface="Poppins"/>
                <a:ea typeface="Poppins"/>
                <a:cs typeface="Poppins"/>
                <a:sym typeface="Poppins"/>
              </a:rPr>
              <a:t>ELDS personalized program</a:t>
            </a:r>
            <a:r>
              <a:rPr lang="en">
                <a:solidFill>
                  <a:schemeClr val="dk1"/>
                </a:solidFill>
                <a:latin typeface="Poppins"/>
                <a:ea typeface="Poppins"/>
                <a:cs typeface="Poppins"/>
                <a:sym typeface="Poppins"/>
              </a:rPr>
              <a:t> </a:t>
            </a:r>
            <a:r>
              <a:rPr lang="en" i="1">
                <a:solidFill>
                  <a:schemeClr val="dk1"/>
                </a:solidFill>
                <a:latin typeface="Poppins"/>
                <a:ea typeface="Poppins"/>
                <a:cs typeface="Poppins"/>
                <a:sym typeface="Poppins"/>
              </a:rPr>
              <a:t>(special, includes assessment and debrief. Show them a sample kit. Explain the 12 dimensions “roadmap” which are the 12 sections of the kit. You can also give out the first segment of the kit as a sales tool.)</a:t>
            </a:r>
            <a:endParaRPr b="1">
              <a:solidFill>
                <a:schemeClr val="dk1"/>
              </a:solidFill>
              <a:latin typeface="Poppins"/>
              <a:ea typeface="Poppins"/>
              <a:cs typeface="Poppins"/>
              <a:sym typeface="Poppins"/>
            </a:endParaRPr>
          </a:p>
          <a:p>
            <a:pPr marL="0" lvl="0" indent="0" algn="l" rtl="0">
              <a:lnSpc>
                <a:spcPct val="115000"/>
              </a:lnSpc>
              <a:spcBef>
                <a:spcPts val="1200"/>
              </a:spcBef>
              <a:spcAft>
                <a:spcPts val="1200"/>
              </a:spcAft>
              <a:buNone/>
            </a:pPr>
            <a:r>
              <a:rPr lang="en" i="1">
                <a:solidFill>
                  <a:schemeClr val="dk1"/>
                </a:solidFill>
                <a:latin typeface="Poppins"/>
                <a:ea typeface="Poppins"/>
                <a:cs typeface="Poppins"/>
                <a:sym typeface="Poppins"/>
              </a:rPr>
              <a:t>(Collect drawing or feedback cards and select prizes.)</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9"/>
        <p:cNvGrpSpPr/>
        <p:nvPr/>
      </p:nvGrpSpPr>
      <p:grpSpPr>
        <a:xfrm>
          <a:off x="0" y="0"/>
          <a:ext cx="0" cy="0"/>
          <a:chOff x="0" y="0"/>
          <a:chExt cx="0" cy="0"/>
        </a:xfrm>
      </p:grpSpPr>
      <p:sp>
        <p:nvSpPr>
          <p:cNvPr id="640" name="Google Shape;640;g1c18c9e1eaf_0_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41" name="Google Shape;641;g1c18c9e1eaf_0_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0"/>
              </a:spcAft>
              <a:buClr>
                <a:schemeClr val="dk1"/>
              </a:buClr>
              <a:buSzPts val="1100"/>
              <a:buFont typeface="Arial"/>
              <a:buNone/>
            </a:pPr>
            <a:r>
              <a:rPr lang="en">
                <a:solidFill>
                  <a:schemeClr val="dk1"/>
                </a:solidFill>
                <a:latin typeface="Poppins"/>
                <a:ea typeface="Poppins"/>
                <a:cs typeface="Poppins"/>
                <a:sym typeface="Poppins"/>
              </a:rPr>
              <a:t>First, let me clarify what I mean when I say energy level:</a:t>
            </a:r>
            <a:endParaRPr>
              <a:solidFill>
                <a:schemeClr val="dk1"/>
              </a:solidFill>
              <a:latin typeface="Poppins"/>
              <a:ea typeface="Poppins"/>
              <a:cs typeface="Poppins"/>
              <a:sym typeface="Poppins"/>
            </a:endParaRPr>
          </a:p>
          <a:p>
            <a:pPr marL="0" lvl="0" indent="0" algn="l" rtl="0">
              <a:lnSpc>
                <a:spcPct val="115000"/>
              </a:lnSpc>
              <a:spcBef>
                <a:spcPts val="1200"/>
              </a:spcBef>
              <a:spcAft>
                <a:spcPts val="0"/>
              </a:spcAft>
              <a:buClr>
                <a:schemeClr val="dk1"/>
              </a:buClr>
              <a:buSzPts val="1100"/>
              <a:buFont typeface="Arial"/>
              <a:buNone/>
            </a:pPr>
            <a:r>
              <a:rPr lang="en">
                <a:solidFill>
                  <a:schemeClr val="dk1"/>
                </a:solidFill>
                <a:latin typeface="Poppins"/>
                <a:ea typeface="Poppins"/>
                <a:cs typeface="Poppins"/>
                <a:sym typeface="Poppins"/>
              </a:rPr>
              <a:t>Through the initial theories of Albert Einstein, to the Quantum physicists who changed our view of life, we know a few things:</a:t>
            </a:r>
            <a:endParaRPr b="1">
              <a:solidFill>
                <a:schemeClr val="dk1"/>
              </a:solidFill>
              <a:highlight>
                <a:srgbClr val="FFFF00"/>
              </a:highlight>
              <a:latin typeface="Poppins"/>
              <a:ea typeface="Poppins"/>
              <a:cs typeface="Poppins"/>
              <a:sym typeface="Poppins"/>
            </a:endParaRPr>
          </a:p>
          <a:p>
            <a:pPr marL="0" lvl="0" indent="0" algn="l" rtl="0">
              <a:lnSpc>
                <a:spcPct val="115000"/>
              </a:lnSpc>
              <a:spcBef>
                <a:spcPts val="1200"/>
              </a:spcBef>
              <a:spcAft>
                <a:spcPts val="0"/>
              </a:spcAft>
              <a:buClr>
                <a:schemeClr val="dk1"/>
              </a:buClr>
              <a:buSzPts val="1100"/>
              <a:buFont typeface="Arial"/>
              <a:buNone/>
            </a:pPr>
            <a:r>
              <a:rPr lang="en">
                <a:solidFill>
                  <a:schemeClr val="dk1"/>
                </a:solidFill>
                <a:latin typeface="Poppins"/>
                <a:ea typeface="Poppins"/>
                <a:cs typeface="Poppins"/>
                <a:sym typeface="Poppins"/>
              </a:rPr>
              <a:t>1. </a:t>
            </a:r>
            <a:r>
              <a:rPr lang="en" b="1">
                <a:solidFill>
                  <a:schemeClr val="dk1"/>
                </a:solidFill>
                <a:latin typeface="Poppins"/>
                <a:ea typeface="Poppins"/>
                <a:cs typeface="Poppins"/>
                <a:sym typeface="Poppins"/>
              </a:rPr>
              <a:t>Physical objects</a:t>
            </a:r>
            <a:r>
              <a:rPr lang="en">
                <a:solidFill>
                  <a:schemeClr val="dk1"/>
                </a:solidFill>
                <a:latin typeface="Poppins"/>
                <a:ea typeface="Poppins"/>
                <a:cs typeface="Poppins"/>
                <a:sym typeface="Poppins"/>
              </a:rPr>
              <a:t> (including us human beings!) are actually made up of subatomic particles. We’re moving, vibrating energy in flesh. </a:t>
            </a:r>
            <a:endParaRPr>
              <a:solidFill>
                <a:schemeClr val="dk1"/>
              </a:solidFill>
              <a:latin typeface="Poppins"/>
              <a:ea typeface="Poppins"/>
              <a:cs typeface="Poppins"/>
              <a:sym typeface="Poppins"/>
            </a:endParaRPr>
          </a:p>
          <a:p>
            <a:pPr marL="0" lvl="0" indent="0" algn="l" rtl="0">
              <a:lnSpc>
                <a:spcPct val="115000"/>
              </a:lnSpc>
              <a:spcBef>
                <a:spcPts val="1200"/>
              </a:spcBef>
              <a:spcAft>
                <a:spcPts val="0"/>
              </a:spcAft>
              <a:buClr>
                <a:schemeClr val="dk1"/>
              </a:buClr>
              <a:buSzPts val="1100"/>
              <a:buFont typeface="Arial"/>
              <a:buNone/>
            </a:pPr>
            <a:r>
              <a:rPr lang="en">
                <a:solidFill>
                  <a:schemeClr val="dk1"/>
                </a:solidFill>
                <a:latin typeface="Poppins"/>
                <a:ea typeface="Poppins"/>
                <a:cs typeface="Poppins"/>
                <a:sym typeface="Poppins"/>
              </a:rPr>
              <a:t>2. </a:t>
            </a:r>
            <a:r>
              <a:rPr lang="en" b="1">
                <a:solidFill>
                  <a:schemeClr val="dk1"/>
                </a:solidFill>
                <a:latin typeface="Poppins"/>
                <a:ea typeface="Poppins"/>
                <a:cs typeface="Poppins"/>
                <a:sym typeface="Poppins"/>
              </a:rPr>
              <a:t>There are two types of energy: anabolic and catabolic.</a:t>
            </a:r>
            <a:r>
              <a:rPr lang="en">
                <a:solidFill>
                  <a:schemeClr val="dk1"/>
                </a:solidFill>
                <a:latin typeface="Poppins"/>
                <a:ea typeface="Poppins"/>
                <a:cs typeface="Poppins"/>
                <a:sym typeface="Poppins"/>
              </a:rPr>
              <a:t> </a:t>
            </a:r>
            <a:r>
              <a:rPr lang="en" i="1">
                <a:solidFill>
                  <a:schemeClr val="dk1"/>
                </a:solidFill>
                <a:latin typeface="Poppins"/>
                <a:ea typeface="Poppins"/>
                <a:cs typeface="Poppins"/>
                <a:sym typeface="Poppins"/>
              </a:rPr>
              <a:t>(Explain both, and for catabolic, add:</a:t>
            </a:r>
            <a:r>
              <a:rPr lang="en">
                <a:solidFill>
                  <a:schemeClr val="dk1"/>
                </a:solidFill>
                <a:latin typeface="Poppins"/>
                <a:ea typeface="Poppins"/>
                <a:cs typeface="Poppins"/>
                <a:sym typeface="Poppins"/>
              </a:rPr>
              <a:t> Sounds similar to cannibal, and in a sense, they are very similar, as catabolism, like cannibalism, eats away at our health, finances, and success in however we measure it.)</a:t>
            </a:r>
            <a:endParaRPr>
              <a:solidFill>
                <a:schemeClr val="dk1"/>
              </a:solidFill>
              <a:latin typeface="Poppins"/>
              <a:ea typeface="Poppins"/>
              <a:cs typeface="Poppins"/>
              <a:sym typeface="Poppins"/>
            </a:endParaRPr>
          </a:p>
          <a:p>
            <a:pPr marL="0" lvl="0" indent="0" algn="l" rtl="0">
              <a:lnSpc>
                <a:spcPct val="115000"/>
              </a:lnSpc>
              <a:spcBef>
                <a:spcPts val="1200"/>
              </a:spcBef>
              <a:spcAft>
                <a:spcPts val="0"/>
              </a:spcAft>
              <a:buClr>
                <a:schemeClr val="dk1"/>
              </a:buClr>
              <a:buSzPts val="1100"/>
              <a:buFont typeface="Arial"/>
              <a:buNone/>
            </a:pPr>
            <a:r>
              <a:rPr lang="en">
                <a:solidFill>
                  <a:schemeClr val="dk1"/>
                </a:solidFill>
                <a:latin typeface="Poppins"/>
                <a:ea typeface="Poppins"/>
                <a:cs typeface="Poppins"/>
                <a:sym typeface="Poppins"/>
              </a:rPr>
              <a:t>3. </a:t>
            </a:r>
            <a:r>
              <a:rPr lang="en" b="1">
                <a:solidFill>
                  <a:schemeClr val="dk1"/>
                </a:solidFill>
                <a:latin typeface="Poppins"/>
                <a:ea typeface="Poppins"/>
                <a:cs typeface="Poppins"/>
                <a:sym typeface="Poppins"/>
              </a:rPr>
              <a:t>Heisenberg's Uncertainty Principle</a:t>
            </a:r>
            <a:r>
              <a:rPr lang="en">
                <a:solidFill>
                  <a:schemeClr val="dk1"/>
                </a:solidFill>
                <a:latin typeface="Poppins"/>
                <a:ea typeface="Poppins"/>
                <a:cs typeface="Poppins"/>
                <a:sym typeface="Poppins"/>
              </a:rPr>
              <a:t> reveals that, as our perception of an object changes, the object itself literally changes. As we look at an object, we interact with it.  We emit light and thought, which are both forms of energy that permanently affect the things we observe. For a very simplistic example, if we measured darkness with a flashlight, we would change the property of darkness to light.</a:t>
            </a:r>
            <a:endParaRPr>
              <a:solidFill>
                <a:schemeClr val="dk1"/>
              </a:solidFill>
              <a:latin typeface="Poppins"/>
              <a:ea typeface="Poppins"/>
              <a:cs typeface="Poppins"/>
              <a:sym typeface="Poppins"/>
            </a:endParaRPr>
          </a:p>
          <a:p>
            <a:pPr marL="0" lvl="0" indent="0" algn="l" rtl="0">
              <a:lnSpc>
                <a:spcPct val="115000"/>
              </a:lnSpc>
              <a:spcBef>
                <a:spcPts val="1200"/>
              </a:spcBef>
              <a:spcAft>
                <a:spcPts val="0"/>
              </a:spcAft>
              <a:buClr>
                <a:schemeClr val="dk1"/>
              </a:buClr>
              <a:buSzPts val="1100"/>
              <a:buFont typeface="Arial"/>
              <a:buNone/>
            </a:pPr>
            <a:r>
              <a:rPr lang="en">
                <a:solidFill>
                  <a:schemeClr val="dk1"/>
                </a:solidFill>
                <a:latin typeface="Poppins"/>
                <a:ea typeface="Poppins"/>
                <a:cs typeface="Poppins"/>
                <a:sym typeface="Poppins"/>
              </a:rPr>
              <a:t>4. </a:t>
            </a:r>
            <a:r>
              <a:rPr lang="en" b="1">
                <a:solidFill>
                  <a:schemeClr val="dk1"/>
                </a:solidFill>
                <a:latin typeface="Poppins"/>
                <a:ea typeface="Poppins"/>
                <a:cs typeface="Poppins"/>
                <a:sym typeface="Poppins"/>
              </a:rPr>
              <a:t>Your perceptions</a:t>
            </a:r>
            <a:r>
              <a:rPr lang="en">
                <a:solidFill>
                  <a:schemeClr val="dk1"/>
                </a:solidFill>
                <a:latin typeface="Poppins"/>
                <a:ea typeface="Poppins"/>
                <a:cs typeface="Poppins"/>
                <a:sym typeface="Poppins"/>
              </a:rPr>
              <a:t> create your energy level and that creates your reality— the world you know. (I’ll discuss this more in a few minutes.)</a:t>
            </a:r>
            <a:endParaRPr>
              <a:solidFill>
                <a:schemeClr val="dk1"/>
              </a:solidFill>
              <a:latin typeface="Poppins"/>
              <a:ea typeface="Poppins"/>
              <a:cs typeface="Poppins"/>
              <a:sym typeface="Poppins"/>
            </a:endParaRPr>
          </a:p>
          <a:p>
            <a:pPr marL="0" lvl="0" indent="0" algn="l" rtl="0">
              <a:lnSpc>
                <a:spcPct val="115000"/>
              </a:lnSpc>
              <a:spcBef>
                <a:spcPts val="1200"/>
              </a:spcBef>
              <a:spcAft>
                <a:spcPts val="0"/>
              </a:spcAft>
              <a:buClr>
                <a:schemeClr val="dk1"/>
              </a:buClr>
              <a:buSzPts val="1100"/>
              <a:buFont typeface="Arial"/>
              <a:buNone/>
            </a:pPr>
            <a:r>
              <a:rPr lang="en">
                <a:solidFill>
                  <a:schemeClr val="dk1"/>
                </a:solidFill>
                <a:latin typeface="Poppins"/>
                <a:ea typeface="Poppins"/>
                <a:cs typeface="Poppins"/>
                <a:sym typeface="Poppins"/>
              </a:rPr>
              <a:t>5. </a:t>
            </a:r>
            <a:r>
              <a:rPr lang="en" b="1">
                <a:solidFill>
                  <a:schemeClr val="dk1"/>
                </a:solidFill>
                <a:latin typeface="Poppins"/>
                <a:ea typeface="Poppins"/>
                <a:cs typeface="Poppins"/>
                <a:sym typeface="Poppins"/>
              </a:rPr>
              <a:t>There are 7 levels of energy </a:t>
            </a:r>
            <a:r>
              <a:rPr lang="en">
                <a:solidFill>
                  <a:schemeClr val="dk1"/>
                </a:solidFill>
                <a:latin typeface="Poppins"/>
                <a:ea typeface="Poppins"/>
                <a:cs typeface="Poppins"/>
                <a:sym typeface="Poppins"/>
              </a:rPr>
              <a:t>(or consciousness) with two of the levels being catabolic and the rest anabolic.</a:t>
            </a:r>
            <a:endParaRPr>
              <a:solidFill>
                <a:schemeClr val="dk1"/>
              </a:solidFill>
              <a:latin typeface="Poppins"/>
              <a:ea typeface="Poppins"/>
              <a:cs typeface="Poppins"/>
              <a:sym typeface="Poppins"/>
            </a:endParaRPr>
          </a:p>
          <a:p>
            <a:pPr marL="0" lvl="0" indent="0" algn="l" rtl="0">
              <a:lnSpc>
                <a:spcPct val="115000"/>
              </a:lnSpc>
              <a:spcBef>
                <a:spcPts val="1200"/>
              </a:spcBef>
              <a:spcAft>
                <a:spcPts val="0"/>
              </a:spcAft>
              <a:buClr>
                <a:schemeClr val="dk1"/>
              </a:buClr>
              <a:buSzPts val="1100"/>
              <a:buFont typeface="Arial"/>
              <a:buNone/>
            </a:pPr>
            <a:r>
              <a:rPr lang="en">
                <a:solidFill>
                  <a:schemeClr val="dk1"/>
                </a:solidFill>
                <a:latin typeface="Poppins"/>
                <a:ea typeface="Poppins"/>
                <a:cs typeface="Poppins"/>
                <a:sym typeface="Poppins"/>
              </a:rPr>
              <a:t>Let me talk more about number five and get to the heart of what Energy Leadership™ is all about.  </a:t>
            </a:r>
            <a:endParaRPr>
              <a:solidFill>
                <a:schemeClr val="dk1"/>
              </a:solidFill>
              <a:latin typeface="Poppins"/>
              <a:ea typeface="Poppins"/>
              <a:cs typeface="Poppins"/>
              <a:sym typeface="Poppins"/>
            </a:endParaRPr>
          </a:p>
          <a:p>
            <a:pPr marL="0" lvl="0" indent="0" algn="l" rtl="0">
              <a:lnSpc>
                <a:spcPct val="115000"/>
              </a:lnSpc>
              <a:spcBef>
                <a:spcPts val="1200"/>
              </a:spcBef>
              <a:spcAft>
                <a:spcPts val="0"/>
              </a:spcAft>
              <a:buClr>
                <a:schemeClr val="dk1"/>
              </a:buClr>
              <a:buSzPts val="1100"/>
              <a:buFont typeface="Arial"/>
              <a:buNone/>
            </a:pPr>
            <a:r>
              <a:rPr lang="en">
                <a:solidFill>
                  <a:schemeClr val="dk1"/>
                </a:solidFill>
                <a:latin typeface="Poppins"/>
                <a:ea typeface="Poppins"/>
                <a:cs typeface="Poppins"/>
                <a:sym typeface="Poppins"/>
              </a:rPr>
              <a:t>Through years of experiences that shape our beliefs and behaviors, we also develop default tendencies (meaning, the way we tend to perceive and react to certain situations, circumstances, the environment around us, etc.). </a:t>
            </a:r>
            <a:endParaRPr>
              <a:solidFill>
                <a:schemeClr val="dk1"/>
              </a:solidFill>
              <a:latin typeface="Poppins"/>
              <a:ea typeface="Poppins"/>
              <a:cs typeface="Poppins"/>
              <a:sym typeface="Poppins"/>
            </a:endParaRPr>
          </a:p>
          <a:p>
            <a:pPr marL="0" lvl="0" indent="0" algn="l" rtl="0">
              <a:lnSpc>
                <a:spcPct val="115000"/>
              </a:lnSpc>
              <a:spcBef>
                <a:spcPts val="1200"/>
              </a:spcBef>
              <a:spcAft>
                <a:spcPts val="0"/>
              </a:spcAft>
              <a:buClr>
                <a:schemeClr val="dk1"/>
              </a:buClr>
              <a:buSzPts val="1100"/>
              <a:buFont typeface="Arial"/>
              <a:buNone/>
            </a:pPr>
            <a:r>
              <a:rPr lang="en">
                <a:solidFill>
                  <a:schemeClr val="dk1"/>
                </a:solidFill>
                <a:latin typeface="Poppins"/>
                <a:ea typeface="Poppins"/>
                <a:cs typeface="Poppins"/>
                <a:sym typeface="Poppins"/>
              </a:rPr>
              <a:t>Unless we have some way of getting a “reality check,” our default tendencies continue without us noticing them, and we go on doing the same things we’ve always done, with the results being pretty much the same as well. And then we (understandably!) wonder why things don’t change.</a:t>
            </a:r>
            <a:endParaRPr>
              <a:solidFill>
                <a:schemeClr val="dk1"/>
              </a:solidFill>
              <a:latin typeface="Poppins"/>
              <a:ea typeface="Poppins"/>
              <a:cs typeface="Poppins"/>
              <a:sym typeface="Poppins"/>
            </a:endParaRPr>
          </a:p>
          <a:p>
            <a:pPr marL="0" lvl="0" indent="0" algn="l" rtl="0">
              <a:lnSpc>
                <a:spcPct val="115000"/>
              </a:lnSpc>
              <a:spcBef>
                <a:spcPts val="1200"/>
              </a:spcBef>
              <a:spcAft>
                <a:spcPts val="0"/>
              </a:spcAft>
              <a:buClr>
                <a:schemeClr val="dk1"/>
              </a:buClr>
              <a:buSzPts val="1100"/>
              <a:buFont typeface="Arial"/>
              <a:buNone/>
            </a:pPr>
            <a:r>
              <a:rPr lang="en">
                <a:solidFill>
                  <a:schemeClr val="dk1"/>
                </a:solidFill>
                <a:latin typeface="Poppins"/>
                <a:ea typeface="Poppins"/>
                <a:cs typeface="Poppins"/>
                <a:sym typeface="Poppins"/>
              </a:rPr>
              <a:t>[Give a personal example that will resonate with the audience]</a:t>
            </a:r>
            <a:endParaRPr>
              <a:solidFill>
                <a:schemeClr val="dk1"/>
              </a:solidFill>
              <a:latin typeface="Poppins"/>
              <a:ea typeface="Poppins"/>
              <a:cs typeface="Poppins"/>
              <a:sym typeface="Poppins"/>
            </a:endParaRPr>
          </a:p>
          <a:p>
            <a:pPr marL="0" lvl="0" indent="0" algn="l" rtl="0">
              <a:lnSpc>
                <a:spcPct val="115000"/>
              </a:lnSpc>
              <a:spcBef>
                <a:spcPts val="1200"/>
              </a:spcBef>
              <a:spcAft>
                <a:spcPts val="0"/>
              </a:spcAft>
              <a:buClr>
                <a:schemeClr val="dk1"/>
              </a:buClr>
              <a:buSzPts val="1100"/>
              <a:buFont typeface="Arial"/>
              <a:buNone/>
            </a:pPr>
            <a:r>
              <a:rPr lang="en">
                <a:solidFill>
                  <a:schemeClr val="dk1"/>
                </a:solidFill>
                <a:latin typeface="Poppins"/>
                <a:ea typeface="Poppins"/>
                <a:cs typeface="Poppins"/>
                <a:sym typeface="Poppins"/>
              </a:rPr>
              <a:t>Energy Leadership™ is a way of interrupting this process so you can reshape your worldview and transform your life into the ideal one you envision.</a:t>
            </a:r>
            <a:endParaRPr sz="100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9"/>
        <p:cNvGrpSpPr/>
        <p:nvPr/>
      </p:nvGrpSpPr>
      <p:grpSpPr>
        <a:xfrm>
          <a:off x="0" y="0"/>
          <a:ext cx="0" cy="0"/>
          <a:chOff x="0" y="0"/>
          <a:chExt cx="0" cy="0"/>
        </a:xfrm>
      </p:grpSpPr>
      <p:sp>
        <p:nvSpPr>
          <p:cNvPr id="650" name="Google Shape;650;g1c18c9e1eaf_0_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51" name="Google Shape;651;g1c18c9e1eaf_0_1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0"/>
              </a:spcAft>
              <a:buClr>
                <a:schemeClr val="dk1"/>
              </a:buClr>
              <a:buSzPts val="1100"/>
              <a:buFont typeface="Arial"/>
              <a:buNone/>
            </a:pPr>
            <a:r>
              <a:rPr lang="en" b="1">
                <a:solidFill>
                  <a:schemeClr val="dk1"/>
                </a:solidFill>
                <a:latin typeface="Poppins"/>
                <a:ea typeface="Poppins"/>
                <a:cs typeface="Poppins"/>
                <a:sym typeface="Poppins"/>
              </a:rPr>
              <a:t>Now let’s dive into the 7 Levels of Energy and the Energetic Self-Perception Chart.</a:t>
            </a:r>
            <a:endParaRPr b="1">
              <a:solidFill>
                <a:schemeClr val="dk1"/>
              </a:solidFill>
              <a:latin typeface="Poppins"/>
              <a:ea typeface="Poppins"/>
              <a:cs typeface="Poppins"/>
              <a:sym typeface="Poppins"/>
            </a:endParaRPr>
          </a:p>
          <a:p>
            <a:pPr marL="0" lvl="0" indent="0" algn="l" rtl="0">
              <a:lnSpc>
                <a:spcPct val="115000"/>
              </a:lnSpc>
              <a:spcBef>
                <a:spcPts val="1200"/>
              </a:spcBef>
              <a:spcAft>
                <a:spcPts val="0"/>
              </a:spcAft>
              <a:buClr>
                <a:schemeClr val="dk1"/>
              </a:buClr>
              <a:buSzPts val="1100"/>
              <a:buFont typeface="Arial"/>
              <a:buNone/>
            </a:pPr>
            <a:r>
              <a:rPr lang="en">
                <a:solidFill>
                  <a:schemeClr val="dk1"/>
                </a:solidFill>
                <a:latin typeface="Poppins"/>
                <a:ea typeface="Poppins"/>
                <a:cs typeface="Poppins"/>
                <a:sym typeface="Poppins"/>
              </a:rPr>
              <a:t>There are 7 levels of Energy we can resonate at. Our Average Resonating Level of Energy (A.R.L.) falls somewhere on this scale between 1–7. It comprises the sum total of every thought we've ever had, every emotion we've ever felt and every action we've ever taken, as well as those we are thinking, feeling and doing right now in this moment. </a:t>
            </a:r>
            <a:endParaRPr>
              <a:solidFill>
                <a:schemeClr val="dk1"/>
              </a:solidFill>
              <a:latin typeface="Poppins"/>
              <a:ea typeface="Poppins"/>
              <a:cs typeface="Poppins"/>
              <a:sym typeface="Poppins"/>
            </a:endParaRPr>
          </a:p>
          <a:p>
            <a:pPr marL="0" lvl="0" indent="0" algn="l" rtl="0">
              <a:lnSpc>
                <a:spcPct val="115000"/>
              </a:lnSpc>
              <a:spcBef>
                <a:spcPts val="1200"/>
              </a:spcBef>
              <a:spcAft>
                <a:spcPts val="0"/>
              </a:spcAft>
              <a:buClr>
                <a:schemeClr val="dk1"/>
              </a:buClr>
              <a:buSzPts val="1100"/>
              <a:buFont typeface="Arial"/>
              <a:buNone/>
            </a:pPr>
            <a:r>
              <a:rPr lang="en">
                <a:solidFill>
                  <a:schemeClr val="dk1"/>
                </a:solidFill>
                <a:latin typeface="Poppins"/>
                <a:ea typeface="Poppins"/>
                <a:cs typeface="Poppins"/>
                <a:sym typeface="Poppins"/>
              </a:rPr>
              <a:t>Your A.R.L. is the average of all of your various day-to-day energy—and we’re all unique! No two people have the same energetic makeup.</a:t>
            </a:r>
            <a:endParaRPr>
              <a:solidFill>
                <a:schemeClr val="dk1"/>
              </a:solidFill>
              <a:latin typeface="Poppins"/>
              <a:ea typeface="Poppins"/>
              <a:cs typeface="Poppins"/>
              <a:sym typeface="Poppins"/>
            </a:endParaRPr>
          </a:p>
          <a:p>
            <a:pPr marL="0" lvl="0" indent="0" algn="l" rtl="0">
              <a:lnSpc>
                <a:spcPct val="115000"/>
              </a:lnSpc>
              <a:spcBef>
                <a:spcPts val="1200"/>
              </a:spcBef>
              <a:spcAft>
                <a:spcPts val="0"/>
              </a:spcAft>
              <a:buClr>
                <a:schemeClr val="dk1"/>
              </a:buClr>
              <a:buSzPts val="1100"/>
              <a:buFont typeface="Arial"/>
              <a:buNone/>
            </a:pPr>
            <a:r>
              <a:rPr lang="en">
                <a:solidFill>
                  <a:schemeClr val="dk1"/>
                </a:solidFill>
                <a:latin typeface="Poppins"/>
                <a:ea typeface="Poppins"/>
                <a:cs typeface="Poppins"/>
                <a:sym typeface="Poppins"/>
              </a:rPr>
              <a:t>Has anyone ever bought a stock? Similar to a stock, your energy level can go up and down depending on how you perceive and respond to what's happening in your life. </a:t>
            </a:r>
            <a:endParaRPr>
              <a:solidFill>
                <a:schemeClr val="dk1"/>
              </a:solidFill>
              <a:latin typeface="Poppins"/>
              <a:ea typeface="Poppins"/>
              <a:cs typeface="Poppins"/>
              <a:sym typeface="Poppins"/>
            </a:endParaRPr>
          </a:p>
          <a:p>
            <a:pPr marL="0" lvl="0" indent="0" algn="l" rtl="0">
              <a:lnSpc>
                <a:spcPct val="115000"/>
              </a:lnSpc>
              <a:spcBef>
                <a:spcPts val="1200"/>
              </a:spcBef>
              <a:spcAft>
                <a:spcPts val="0"/>
              </a:spcAft>
              <a:buClr>
                <a:schemeClr val="dk1"/>
              </a:buClr>
              <a:buSzPts val="1100"/>
              <a:buFont typeface="Arial"/>
              <a:buNone/>
            </a:pPr>
            <a:r>
              <a:rPr lang="en">
                <a:solidFill>
                  <a:schemeClr val="dk1"/>
                </a:solidFill>
                <a:latin typeface="Poppins"/>
                <a:ea typeface="Poppins"/>
                <a:cs typeface="Poppins"/>
                <a:sym typeface="Poppins"/>
              </a:rPr>
              <a:t>People resonating at lower levels tend to attract negative experiences and might feel like a dark rain cloud always seems to be following them around. Those resonating at higher levels attract and experience more ease, opportunity, joy, and success. </a:t>
            </a:r>
            <a:endParaRPr>
              <a:solidFill>
                <a:schemeClr val="dk1"/>
              </a:solidFill>
              <a:latin typeface="Poppins"/>
              <a:ea typeface="Poppins"/>
              <a:cs typeface="Poppins"/>
              <a:sym typeface="Poppins"/>
            </a:endParaRPr>
          </a:p>
          <a:p>
            <a:pPr marL="0" lvl="0" indent="0" algn="l" rtl="0">
              <a:lnSpc>
                <a:spcPct val="115000"/>
              </a:lnSpc>
              <a:spcBef>
                <a:spcPts val="1200"/>
              </a:spcBef>
              <a:spcAft>
                <a:spcPts val="0"/>
              </a:spcAft>
              <a:buClr>
                <a:schemeClr val="dk1"/>
              </a:buClr>
              <a:buSzPts val="1100"/>
              <a:buFont typeface="Arial"/>
              <a:buNone/>
            </a:pPr>
            <a:r>
              <a:rPr lang="en">
                <a:solidFill>
                  <a:schemeClr val="dk1"/>
                </a:solidFill>
                <a:latin typeface="Poppins"/>
                <a:ea typeface="Poppins"/>
                <a:cs typeface="Poppins"/>
                <a:sym typeface="Poppins"/>
              </a:rPr>
              <a:t>And what’s incredible about this is we have the power of conscious choice. We have the ability to alter our energy level (or our level of consciousness) and that has a profound impact on our lives, the people who we live and work with, and our own bodies.  In fact, your energy level (your A.R.L.) or as we like to call it, your E-Factor—is THE #1 factor determining your level of success in life!</a:t>
            </a:r>
            <a:endParaRPr>
              <a:solidFill>
                <a:schemeClr val="dk1"/>
              </a:solidFill>
              <a:latin typeface="Poppins"/>
              <a:ea typeface="Poppins"/>
              <a:cs typeface="Poppins"/>
              <a:sym typeface="Poppins"/>
            </a:endParaRPr>
          </a:p>
          <a:p>
            <a:pPr marL="0" lvl="0" indent="0" algn="l" rtl="0">
              <a:spcBef>
                <a:spcPts val="1200"/>
              </a:spcBef>
              <a:spcAft>
                <a:spcPts val="0"/>
              </a:spcAft>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9"/>
        <p:cNvGrpSpPr/>
        <p:nvPr/>
      </p:nvGrpSpPr>
      <p:grpSpPr>
        <a:xfrm>
          <a:off x="0" y="0"/>
          <a:ext cx="0" cy="0"/>
          <a:chOff x="0" y="0"/>
          <a:chExt cx="0" cy="0"/>
        </a:xfrm>
      </p:grpSpPr>
      <p:sp>
        <p:nvSpPr>
          <p:cNvPr id="670" name="Google Shape;670;g1c18c9e1eaf_0_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71" name="Google Shape;671;g1c18c9e1eaf_0_3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0"/>
              </a:spcAft>
              <a:buNone/>
            </a:pPr>
            <a:r>
              <a:rPr lang="en">
                <a:solidFill>
                  <a:schemeClr val="dk1"/>
                </a:solidFill>
                <a:latin typeface="Poppins"/>
                <a:ea typeface="Poppins"/>
                <a:cs typeface="Poppins"/>
                <a:sym typeface="Poppins"/>
              </a:rPr>
              <a:t>So now let’s take a look at how this chart works. It’s called the Energetic Self Perception chart because based on how you perceive yourself, you exhibit or embody a certain level of energy. </a:t>
            </a:r>
            <a:endParaRPr>
              <a:solidFill>
                <a:schemeClr val="dk1"/>
              </a:solidFill>
              <a:latin typeface="Poppins"/>
              <a:ea typeface="Poppins"/>
              <a:cs typeface="Poppins"/>
              <a:sym typeface="Poppins"/>
            </a:endParaRPr>
          </a:p>
          <a:p>
            <a:pPr marL="0" lvl="0" indent="0" algn="l" rtl="0">
              <a:lnSpc>
                <a:spcPct val="115000"/>
              </a:lnSpc>
              <a:spcBef>
                <a:spcPts val="1200"/>
              </a:spcBef>
              <a:spcAft>
                <a:spcPts val="0"/>
              </a:spcAft>
              <a:buNone/>
            </a:pPr>
            <a:r>
              <a:rPr lang="en">
                <a:solidFill>
                  <a:schemeClr val="dk1"/>
                </a:solidFill>
                <a:latin typeface="Poppins"/>
                <a:ea typeface="Poppins"/>
                <a:cs typeface="Poppins"/>
                <a:sym typeface="Poppins"/>
              </a:rPr>
              <a:t>You’ll see to the left, core thought, in the middle, core emotion, and on the right, core action and results. That’s how the chart reads from left to right. So every level has a thought associated with it. There are a lot of other thoughts, but these are the main ones. </a:t>
            </a:r>
            <a:endParaRPr>
              <a:solidFill>
                <a:schemeClr val="dk1"/>
              </a:solidFill>
              <a:latin typeface="Poppins"/>
              <a:ea typeface="Poppins"/>
              <a:cs typeface="Poppins"/>
              <a:sym typeface="Poppins"/>
            </a:endParaRPr>
          </a:p>
          <a:p>
            <a:pPr marL="0" lvl="0" indent="0" algn="l" rtl="0">
              <a:lnSpc>
                <a:spcPct val="115000"/>
              </a:lnSpc>
              <a:spcBef>
                <a:spcPts val="1200"/>
              </a:spcBef>
              <a:spcAft>
                <a:spcPts val="0"/>
              </a:spcAft>
              <a:buNone/>
            </a:pPr>
            <a:r>
              <a:rPr lang="en">
                <a:solidFill>
                  <a:schemeClr val="dk1"/>
                </a:solidFill>
                <a:latin typeface="Poppins"/>
                <a:ea typeface="Poppins"/>
                <a:cs typeface="Poppins"/>
                <a:sym typeface="Poppins"/>
              </a:rPr>
              <a:t>In the feeling section, there are 7 core feelings. Again, there are many more emotions in between these levels. To the right, when you think and feel a certain way, you tend to act in a certain way. So the left is the cause and the right is the effect. So let’s just go through this chart quickly. Then I’ll show you how to use it in your own life.</a:t>
            </a:r>
            <a:endParaRPr>
              <a:solidFill>
                <a:schemeClr val="dk1"/>
              </a:solidFill>
              <a:latin typeface="Poppins"/>
              <a:ea typeface="Poppins"/>
              <a:cs typeface="Poppins"/>
              <a:sym typeface="Poppins"/>
            </a:endParaRPr>
          </a:p>
          <a:p>
            <a:pPr marL="0" lvl="0" indent="0" algn="l" rtl="0">
              <a:lnSpc>
                <a:spcPct val="115000"/>
              </a:lnSpc>
              <a:spcBef>
                <a:spcPts val="1200"/>
              </a:spcBef>
              <a:spcAft>
                <a:spcPts val="0"/>
              </a:spcAft>
              <a:buNone/>
            </a:pPr>
            <a:r>
              <a:rPr lang="en">
                <a:solidFill>
                  <a:schemeClr val="dk1"/>
                </a:solidFill>
                <a:latin typeface="Poppins"/>
                <a:ea typeface="Poppins"/>
                <a:cs typeface="Poppins"/>
                <a:sym typeface="Poppins"/>
              </a:rPr>
              <a:t>Any questions so far? [Take two or three questions and then move on]</a:t>
            </a:r>
            <a:endParaRPr>
              <a:solidFill>
                <a:schemeClr val="dk1"/>
              </a:solidFill>
              <a:latin typeface="Poppins"/>
              <a:ea typeface="Poppins"/>
              <a:cs typeface="Poppins"/>
              <a:sym typeface="Poppins"/>
            </a:endParaRPr>
          </a:p>
          <a:p>
            <a:pPr marL="0" lvl="0" indent="0" algn="l" rtl="0">
              <a:lnSpc>
                <a:spcPct val="115000"/>
              </a:lnSpc>
              <a:spcBef>
                <a:spcPts val="1200"/>
              </a:spcBef>
              <a:spcAft>
                <a:spcPts val="0"/>
              </a:spcAft>
              <a:buNone/>
            </a:pPr>
            <a:r>
              <a:rPr lang="en">
                <a:solidFill>
                  <a:schemeClr val="dk1"/>
                </a:solidFill>
                <a:latin typeface="Poppins"/>
                <a:ea typeface="Poppins"/>
                <a:cs typeface="Poppins"/>
                <a:sym typeface="Poppins"/>
              </a:rPr>
              <a:t>One important thing to consider as we discuss the chart and the 7 levels of Energy: each level is exponentially more powerful than the one beneath it. And just to clarify, I’m not saying the higher levels are “better,” only higher. What you do with this information is your choice—and each level of energy has both its advantages and disadvantages (which you’ll learn today).  </a:t>
            </a:r>
            <a:endParaRPr>
              <a:solidFill>
                <a:schemeClr val="dk1"/>
              </a:solidFill>
              <a:latin typeface="Poppins"/>
              <a:ea typeface="Poppins"/>
              <a:cs typeface="Poppins"/>
              <a:sym typeface="Poppins"/>
            </a:endParaRPr>
          </a:p>
          <a:p>
            <a:pPr marL="0" lvl="0" indent="0" algn="l" rtl="0">
              <a:lnSpc>
                <a:spcPct val="115000"/>
              </a:lnSpc>
              <a:spcBef>
                <a:spcPts val="1200"/>
              </a:spcBef>
              <a:spcAft>
                <a:spcPts val="0"/>
              </a:spcAft>
              <a:buNone/>
            </a:pPr>
            <a:r>
              <a:rPr lang="en">
                <a:solidFill>
                  <a:schemeClr val="dk1"/>
                </a:solidFill>
                <a:latin typeface="Poppins"/>
                <a:ea typeface="Poppins"/>
                <a:cs typeface="Poppins"/>
                <a:sym typeface="Poppins"/>
              </a:rPr>
              <a:t>And lastly, I invite you to take a minute to grab a pen and paper (or open a Google or Word doc). As we journey through each of the 7 Levels of Energy, I’ll give you a minute or so to reflect on how you might be experiencing each energy level. </a:t>
            </a:r>
            <a:endParaRPr>
              <a:solidFill>
                <a:schemeClr val="dk1"/>
              </a:solidFill>
              <a:latin typeface="Poppins"/>
              <a:ea typeface="Poppins"/>
              <a:cs typeface="Poppins"/>
              <a:sym typeface="Poppins"/>
            </a:endParaRPr>
          </a:p>
          <a:p>
            <a:pPr marL="0" lvl="0" indent="0" algn="l" rtl="0">
              <a:lnSpc>
                <a:spcPct val="115000"/>
              </a:lnSpc>
              <a:spcBef>
                <a:spcPts val="1200"/>
              </a:spcBef>
              <a:spcAft>
                <a:spcPts val="0"/>
              </a:spcAft>
              <a:buNone/>
            </a:pPr>
            <a:r>
              <a:rPr lang="en">
                <a:solidFill>
                  <a:schemeClr val="dk1"/>
                </a:solidFill>
                <a:latin typeface="Poppins"/>
                <a:ea typeface="Poppins"/>
                <a:cs typeface="Poppins"/>
                <a:sym typeface="Poppins"/>
              </a:rPr>
              <a:t>How’s that sound?</a:t>
            </a:r>
            <a:endParaRPr>
              <a:solidFill>
                <a:schemeClr val="dk1"/>
              </a:solidFill>
              <a:latin typeface="Poppins"/>
              <a:ea typeface="Poppins"/>
              <a:cs typeface="Poppins"/>
              <a:sym typeface="Poppins"/>
            </a:endParaRPr>
          </a:p>
          <a:p>
            <a:pPr marL="0" lvl="0" indent="0" algn="l" rtl="0">
              <a:lnSpc>
                <a:spcPct val="115000"/>
              </a:lnSpc>
              <a:spcBef>
                <a:spcPts val="1200"/>
              </a:spcBef>
              <a:spcAft>
                <a:spcPts val="1200"/>
              </a:spcAft>
              <a:buNone/>
            </a:pPr>
            <a:r>
              <a:rPr lang="en">
                <a:solidFill>
                  <a:schemeClr val="dk1"/>
                </a:solidFill>
                <a:latin typeface="Poppins"/>
                <a:ea typeface="Poppins"/>
                <a:cs typeface="Poppins"/>
                <a:sym typeface="Poppins"/>
              </a:rPr>
              <a:t>Okay, let’s dive in! </a:t>
            </a:r>
            <a:endParaRPr sz="100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6"/>
        <p:cNvGrpSpPr/>
        <p:nvPr/>
      </p:nvGrpSpPr>
      <p:grpSpPr>
        <a:xfrm>
          <a:off x="0" y="0"/>
          <a:ext cx="0" cy="0"/>
          <a:chOff x="0" y="0"/>
          <a:chExt cx="0" cy="0"/>
        </a:xfrm>
      </p:grpSpPr>
      <p:sp>
        <p:nvSpPr>
          <p:cNvPr id="677" name="Google Shape;677;g1c18c9e1eaf_2_68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678" name="Google Shape;678;g1c18c9e1eaf_2_68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1200"/>
              </a:spcBef>
              <a:spcAft>
                <a:spcPts val="0"/>
              </a:spcAft>
              <a:buClr>
                <a:schemeClr val="dk1"/>
              </a:buClr>
              <a:buSzPts val="1100"/>
              <a:buFont typeface="Arial"/>
              <a:buNone/>
            </a:pPr>
            <a:r>
              <a:rPr lang="en" b="1">
                <a:solidFill>
                  <a:schemeClr val="dk1"/>
                </a:solidFill>
                <a:latin typeface="Poppins"/>
                <a:ea typeface="Poppins"/>
                <a:cs typeface="Poppins"/>
                <a:sym typeface="Poppins"/>
              </a:rPr>
              <a:t>Level 1 </a:t>
            </a:r>
            <a:r>
              <a:rPr lang="en">
                <a:solidFill>
                  <a:schemeClr val="dk1"/>
                </a:solidFill>
                <a:latin typeface="Poppins"/>
                <a:ea typeface="Poppins"/>
                <a:cs typeface="Poppins"/>
                <a:sym typeface="Poppins"/>
              </a:rPr>
              <a:t>is victim thinking. Those who have an ARL in this area are primarily victims, that is, victim to thoughts, beliefs, emotions, perceptions, and more that work against them. We all have some victim energy in some aspect of our life. Victim energy includes guilt, self-doubt, low self esteem (and perhaps not in general, but in any particular aspect of life). Level 1 also includes most fear, worry, and more. With enough of that energy, you hit the bottom, which is complete victim, and apathy and lethargy ensues. Between 1 and 2, you are sluggish as best, as is your productivity level.</a:t>
            </a:r>
            <a:endParaRPr>
              <a:solidFill>
                <a:schemeClr val="dk1"/>
              </a:solidFill>
              <a:latin typeface="Poppins"/>
              <a:ea typeface="Poppins"/>
              <a:cs typeface="Poppins"/>
              <a:sym typeface="Poppins"/>
            </a:endParaRPr>
          </a:p>
          <a:p>
            <a:pPr marL="0" lvl="0" indent="0" algn="l" rtl="0">
              <a:lnSpc>
                <a:spcPct val="115000"/>
              </a:lnSpc>
              <a:spcBef>
                <a:spcPts val="1200"/>
              </a:spcBef>
              <a:spcAft>
                <a:spcPts val="1200"/>
              </a:spcAft>
              <a:buSzPts val="1100"/>
              <a:buNone/>
            </a:pPr>
            <a:r>
              <a:rPr lang="en" b="1">
                <a:solidFill>
                  <a:schemeClr val="dk1"/>
                </a:solidFill>
                <a:latin typeface="Poppins"/>
                <a:ea typeface="Poppins"/>
                <a:cs typeface="Poppins"/>
                <a:sym typeface="Poppins"/>
              </a:rPr>
              <a:t>How might you be experiencing Level 1 energy?</a:t>
            </a:r>
            <a:endParaRPr sz="100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8"/>
        <p:cNvGrpSpPr/>
        <p:nvPr/>
      </p:nvGrpSpPr>
      <p:grpSpPr>
        <a:xfrm>
          <a:off x="0" y="0"/>
          <a:ext cx="0" cy="0"/>
          <a:chOff x="0" y="0"/>
          <a:chExt cx="0" cy="0"/>
        </a:xfrm>
      </p:grpSpPr>
      <p:sp>
        <p:nvSpPr>
          <p:cNvPr id="689" name="Google Shape;689;g1c18c9e1eaf_2_68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690" name="Google Shape;690;g1c18c9e1eaf_2_68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1200"/>
              </a:spcBef>
              <a:spcAft>
                <a:spcPts val="1200"/>
              </a:spcAft>
              <a:buSzPts val="1100"/>
              <a:buNone/>
            </a:pPr>
            <a:r>
              <a:rPr lang="en" b="1">
                <a:solidFill>
                  <a:schemeClr val="dk1"/>
                </a:solidFill>
                <a:latin typeface="Poppins"/>
                <a:ea typeface="Poppins"/>
                <a:cs typeface="Poppins"/>
                <a:sym typeface="Poppins"/>
              </a:rPr>
              <a:t>Level 2</a:t>
            </a:r>
            <a:r>
              <a:rPr lang="en">
                <a:solidFill>
                  <a:schemeClr val="dk1"/>
                </a:solidFill>
                <a:latin typeface="Poppins"/>
                <a:ea typeface="Poppins"/>
                <a:cs typeface="Poppins"/>
                <a:sym typeface="Poppins"/>
              </a:rPr>
              <a:t> is the world that most of us experience in our day to day lives. It is the conflict range, and there may be a lot of the level 1 emotions as well, but the main one for Level 2 is anger. Some very successful people have a lot of level 2 energy, but they are usually unhappy and almost always unhealthy. They manage others by force. Others with similar energy express it differently, by turning it inward. They are still just as angry either at themselves or others, but just keep steaming and stewing until they explode or implode.</a:t>
            </a:r>
            <a:endParaRPr sz="100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0"/>
        <p:cNvGrpSpPr/>
        <p:nvPr/>
      </p:nvGrpSpPr>
      <p:grpSpPr>
        <a:xfrm>
          <a:off x="0" y="0"/>
          <a:ext cx="0" cy="0"/>
          <a:chOff x="0" y="0"/>
          <a:chExt cx="0" cy="0"/>
        </a:xfrm>
      </p:grpSpPr>
      <p:sp>
        <p:nvSpPr>
          <p:cNvPr id="701" name="Google Shape;701;g1c18c9e1eaf_2_69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02" name="Google Shape;702;g1c18c9e1eaf_2_69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1200"/>
              </a:spcAft>
              <a:buClr>
                <a:schemeClr val="dk1"/>
              </a:buClr>
              <a:buSzPts val="1100"/>
              <a:buFont typeface="Arial"/>
              <a:buNone/>
            </a:pPr>
            <a:r>
              <a:rPr lang="en" b="1">
                <a:solidFill>
                  <a:schemeClr val="dk1"/>
                </a:solidFill>
                <a:latin typeface="Poppins"/>
                <a:ea typeface="Poppins"/>
                <a:cs typeface="Poppins"/>
                <a:sym typeface="Poppins"/>
              </a:rPr>
              <a:t>Level 3 </a:t>
            </a:r>
            <a:r>
              <a:rPr lang="en">
                <a:solidFill>
                  <a:schemeClr val="dk1"/>
                </a:solidFill>
                <a:latin typeface="Poppins"/>
                <a:ea typeface="Poppins"/>
                <a:cs typeface="Poppins"/>
                <a:sym typeface="Poppins"/>
              </a:rPr>
              <a:t>is responsibility for how you interpret things and your role in making things better for yourself. At this level, you take responsibility for how you feel about anything and anyone. At this level, no one controls your reactions or emotions. The result is that you forgive yourself and others, and rationalize things that don’t work in order to accept them. This includes the people in your life, and the result is that while you may judge them, you can cooperate with them.</a:t>
            </a:r>
            <a:endParaRPr sz="100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2"/>
        <p:cNvGrpSpPr/>
        <p:nvPr/>
      </p:nvGrpSpPr>
      <p:grpSpPr>
        <a:xfrm>
          <a:off x="0" y="0"/>
          <a:ext cx="0" cy="0"/>
          <a:chOff x="0" y="0"/>
          <a:chExt cx="0" cy="0"/>
        </a:xfrm>
      </p:grpSpPr>
      <p:sp>
        <p:nvSpPr>
          <p:cNvPr id="713" name="Google Shape;713;g1c18c9e1eaf_2_69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14" name="Google Shape;714;g1c18c9e1eaf_2_69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1200"/>
              </a:spcAft>
              <a:buClr>
                <a:schemeClr val="dk1"/>
              </a:buClr>
              <a:buSzPts val="1100"/>
              <a:buFont typeface="Arial"/>
              <a:buNone/>
            </a:pPr>
            <a:r>
              <a:rPr lang="en" b="1">
                <a:solidFill>
                  <a:schemeClr val="dk1"/>
                </a:solidFill>
                <a:latin typeface="Poppins"/>
                <a:ea typeface="Poppins"/>
                <a:cs typeface="Poppins"/>
                <a:sym typeface="Poppins"/>
              </a:rPr>
              <a:t> Level 4</a:t>
            </a:r>
            <a:r>
              <a:rPr lang="en">
                <a:solidFill>
                  <a:schemeClr val="dk1"/>
                </a:solidFill>
                <a:latin typeface="Poppins"/>
                <a:ea typeface="Poppins"/>
                <a:cs typeface="Poppins"/>
                <a:sym typeface="Poppins"/>
              </a:rPr>
              <a:t> is caring, giving and helping. It is concern for others, before concern for our own self. Many people think they are at level 4 because they want to help others, but if their intention is to first help themselves (i.e. helping others simply to feel better about themselves, the wounded helper) they are probably coming from Level 1 instead. Remember, it’s not what you say that matters most, it’s why you say it. It is the intention behind the words. The actions in any level may look the same, but the energy and consciousness can vary greatly. One more thing about Level 4 energy - the caring, nurturing energy of Level 4 is not only about helping others, but also how we nurture projects, our jobs, and ourselves, including our own bodies. The difference between this level and those below it, is that at level 4, we nurture ourselves and others because we WANT TO, not because we NEED TO. And to be clear, if it’s a choice between ourselves and others, at Level 4, we choose others first.</a:t>
            </a:r>
            <a:endParaRPr sz="1000"/>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gif"/><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5.png"/><Relationship Id="rId7" Type="http://schemas.openxmlformats.org/officeDocument/2006/relationships/image" Target="../media/image11.png"/><Relationship Id="rId2" Type="http://schemas.openxmlformats.org/officeDocument/2006/relationships/image" Target="../media/image4.gif"/><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9.png"/><Relationship Id="rId10" Type="http://schemas.openxmlformats.org/officeDocument/2006/relationships/hyperlink" Target="https://www.ipeccoaching.com/" TargetMode="External"/><Relationship Id="rId4" Type="http://schemas.openxmlformats.org/officeDocument/2006/relationships/image" Target="../media/image8.png"/><Relationship Id="rId9" Type="http://schemas.openxmlformats.org/officeDocument/2006/relationships/image" Target="../media/image13.png"/></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Front page 2">
  <p:cSld name="BLANK_2_3_3">
    <p:bg>
      <p:bgPr>
        <a:solidFill>
          <a:srgbClr val="DCECF4"/>
        </a:solidFill>
        <a:effectLst/>
      </p:bgPr>
    </p:bg>
    <p:spTree>
      <p:nvGrpSpPr>
        <p:cNvPr id="1" name="Shape 53"/>
        <p:cNvGrpSpPr/>
        <p:nvPr/>
      </p:nvGrpSpPr>
      <p:grpSpPr>
        <a:xfrm>
          <a:off x="0" y="0"/>
          <a:ext cx="0" cy="0"/>
          <a:chOff x="0" y="0"/>
          <a:chExt cx="0" cy="0"/>
        </a:xfrm>
      </p:grpSpPr>
      <p:pic>
        <p:nvPicPr>
          <p:cNvPr id="54" name="Google Shape;54;p4"/>
          <p:cNvPicPr preferRelativeResize="0"/>
          <p:nvPr/>
        </p:nvPicPr>
        <p:blipFill rotWithShape="1">
          <a:blip r:embed="rId2">
            <a:alphaModFix/>
          </a:blip>
          <a:srcRect/>
          <a:stretch/>
        </p:blipFill>
        <p:spPr>
          <a:xfrm rot="-1676181">
            <a:off x="148790" y="3007063"/>
            <a:ext cx="3157672" cy="2564576"/>
          </a:xfrm>
          <a:prstGeom prst="rect">
            <a:avLst/>
          </a:prstGeom>
          <a:noFill/>
          <a:ln>
            <a:noFill/>
          </a:ln>
        </p:spPr>
      </p:pic>
      <p:sp>
        <p:nvSpPr>
          <p:cNvPr id="55" name="Google Shape;55;p4"/>
          <p:cNvSpPr/>
          <p:nvPr/>
        </p:nvSpPr>
        <p:spPr>
          <a:xfrm>
            <a:off x="306850" y="4464925"/>
            <a:ext cx="1174200" cy="1174200"/>
          </a:xfrm>
          <a:prstGeom prst="ellips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 name="Google Shape;56;p4"/>
          <p:cNvSpPr/>
          <p:nvPr/>
        </p:nvSpPr>
        <p:spPr>
          <a:xfrm rot="-8485545">
            <a:off x="-4260386" y="-3629079"/>
            <a:ext cx="7310814" cy="6624055"/>
          </a:xfrm>
          <a:prstGeom prst="chord">
            <a:avLst>
              <a:gd name="adj1" fmla="val 5374556"/>
              <a:gd name="adj2" fmla="val 16200000"/>
            </a:avLst>
          </a:prstGeom>
          <a:solidFill>
            <a:srgbClr val="4D9FD5"/>
          </a:solidFill>
          <a:ln>
            <a:noFill/>
          </a:ln>
        </p:spPr>
        <p:txBody>
          <a:bodyPr spcFirstLastPara="1" wrap="square" lIns="91425" tIns="91425" rIns="91425" bIns="91425" anchor="ctr" anchorCtr="0">
            <a:noAutofit/>
          </a:bodyPr>
          <a:lstStyle/>
          <a:p>
            <a:pPr marL="45720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7" name="Google Shape;57;p4"/>
          <p:cNvSpPr/>
          <p:nvPr/>
        </p:nvSpPr>
        <p:spPr>
          <a:xfrm rot="2253049">
            <a:off x="5775062" y="2205816"/>
            <a:ext cx="7310676" cy="6624111"/>
          </a:xfrm>
          <a:prstGeom prst="chord">
            <a:avLst>
              <a:gd name="adj1" fmla="val 5374556"/>
              <a:gd name="adj2" fmla="val 16200000"/>
            </a:avLst>
          </a:prstGeom>
          <a:solidFill>
            <a:srgbClr val="0068BF"/>
          </a:solidFill>
          <a:ln>
            <a:noFill/>
          </a:ln>
        </p:spPr>
        <p:txBody>
          <a:bodyPr spcFirstLastPara="1" wrap="square" lIns="91425" tIns="91425" rIns="91425" bIns="91425" anchor="ctr" anchorCtr="0">
            <a:noAutofit/>
          </a:bodyPr>
          <a:lstStyle/>
          <a:p>
            <a:pPr marL="45720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58" name="Google Shape;58;p4"/>
          <p:cNvPicPr preferRelativeResize="0"/>
          <p:nvPr/>
        </p:nvPicPr>
        <p:blipFill rotWithShape="1">
          <a:blip r:embed="rId3">
            <a:alphaModFix/>
          </a:blip>
          <a:srcRect l="158" r="723"/>
          <a:stretch/>
        </p:blipFill>
        <p:spPr>
          <a:xfrm rot="-9402746">
            <a:off x="6265657" y="137228"/>
            <a:ext cx="2253985" cy="1142143"/>
          </a:xfrm>
          <a:prstGeom prst="rect">
            <a:avLst/>
          </a:prstGeom>
          <a:noFill/>
          <a:ln>
            <a:noFill/>
          </a:ln>
        </p:spPr>
      </p:pic>
      <p:pic>
        <p:nvPicPr>
          <p:cNvPr id="59" name="Google Shape;59;p4"/>
          <p:cNvPicPr preferRelativeResize="0"/>
          <p:nvPr/>
        </p:nvPicPr>
        <p:blipFill rotWithShape="1">
          <a:blip r:embed="rId4">
            <a:alphaModFix amt="50000"/>
          </a:blip>
          <a:srcRect/>
          <a:stretch/>
        </p:blipFill>
        <p:spPr>
          <a:xfrm>
            <a:off x="1178200" y="1100036"/>
            <a:ext cx="6380451" cy="3064350"/>
          </a:xfrm>
          <a:prstGeom prst="rect">
            <a:avLst/>
          </a:prstGeom>
          <a:noFill/>
          <a:ln>
            <a:noFill/>
          </a:ln>
        </p:spPr>
      </p:pic>
      <p:sp>
        <p:nvSpPr>
          <p:cNvPr id="60" name="Google Shape;60;p4"/>
          <p:cNvSpPr/>
          <p:nvPr/>
        </p:nvSpPr>
        <p:spPr>
          <a:xfrm>
            <a:off x="1585350" y="1068786"/>
            <a:ext cx="5973300" cy="2663700"/>
          </a:xfrm>
          <a:prstGeom prst="roundRect">
            <a:avLst>
              <a:gd name="adj" fmla="val 8025"/>
            </a:avLst>
          </a:pr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1" name="Google Shape;61;p4"/>
          <p:cNvSpPr/>
          <p:nvPr/>
        </p:nvSpPr>
        <p:spPr>
          <a:xfrm>
            <a:off x="1585350" y="3517458"/>
            <a:ext cx="5973300" cy="215100"/>
          </a:xfrm>
          <a:prstGeom prst="round2SameRect">
            <a:avLst>
              <a:gd name="adj1" fmla="val 0"/>
              <a:gd name="adj2" fmla="val 50000"/>
            </a:avLst>
          </a:prstGeom>
          <a:solidFill>
            <a:srgbClr val="EEEEEE"/>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2" name="Google Shape;62;p4"/>
          <p:cNvSpPr/>
          <p:nvPr/>
        </p:nvSpPr>
        <p:spPr>
          <a:xfrm rot="5400000">
            <a:off x="3983175" y="550225"/>
            <a:ext cx="1174200" cy="1174200"/>
          </a:xfrm>
          <a:prstGeom prst="chord">
            <a:avLst>
              <a:gd name="adj1" fmla="val 5374556"/>
              <a:gd name="adj2" fmla="val 16200000"/>
            </a:avLst>
          </a:prstGeom>
          <a:solidFill>
            <a:schemeClr val="lt1"/>
          </a:solidFill>
          <a:ln>
            <a:noFill/>
          </a:ln>
        </p:spPr>
        <p:txBody>
          <a:bodyPr spcFirstLastPara="1" wrap="square" lIns="91425" tIns="91425" rIns="91425" bIns="91425" anchor="ctr" anchorCtr="0">
            <a:noAutofit/>
          </a:bodyPr>
          <a:lstStyle/>
          <a:p>
            <a:pPr marL="45720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63" name="Google Shape;63;p4"/>
          <p:cNvPicPr preferRelativeResize="0"/>
          <p:nvPr/>
        </p:nvPicPr>
        <p:blipFill rotWithShape="1">
          <a:blip r:embed="rId5">
            <a:alphaModFix/>
          </a:blip>
          <a:srcRect l="17737" t="15894" r="16177" b="18561"/>
          <a:stretch/>
        </p:blipFill>
        <p:spPr>
          <a:xfrm>
            <a:off x="4252312" y="664329"/>
            <a:ext cx="639384" cy="634131"/>
          </a:xfrm>
          <a:prstGeom prst="rect">
            <a:avLst/>
          </a:prstGeom>
          <a:noFill/>
          <a:ln>
            <a:noFill/>
          </a:ln>
        </p:spPr>
      </p:pic>
      <p:sp>
        <p:nvSpPr>
          <p:cNvPr id="64" name="Google Shape;64;p4"/>
          <p:cNvSpPr txBox="1">
            <a:spLocks noGrp="1"/>
          </p:cNvSpPr>
          <p:nvPr>
            <p:ph type="title"/>
          </p:nvPr>
        </p:nvSpPr>
        <p:spPr>
          <a:xfrm>
            <a:off x="2010069" y="1488375"/>
            <a:ext cx="5120400" cy="450600"/>
          </a:xfrm>
          <a:prstGeom prst="rect">
            <a:avLst/>
          </a:prstGeom>
          <a:noFill/>
          <a:ln>
            <a:noFill/>
          </a:ln>
        </p:spPr>
        <p:txBody>
          <a:bodyPr spcFirstLastPara="1" wrap="square" lIns="91425" tIns="91425" rIns="91425" bIns="91425" anchor="t" anchorCtr="0">
            <a:normAutofit/>
          </a:bodyPr>
          <a:lstStyle>
            <a:lvl1pPr lvl="0" algn="ctr" rtl="0">
              <a:lnSpc>
                <a:spcPct val="100000"/>
              </a:lnSpc>
              <a:spcBef>
                <a:spcPts val="0"/>
              </a:spcBef>
              <a:spcAft>
                <a:spcPts val="0"/>
              </a:spcAft>
              <a:buClr>
                <a:srgbClr val="0F256A"/>
              </a:buClr>
              <a:buSzPts val="2400"/>
              <a:buFont typeface="Poppins SemiBold"/>
              <a:buNone/>
              <a:defRPr sz="2400">
                <a:solidFill>
                  <a:srgbClr val="0F256A"/>
                </a:solidFill>
                <a:latin typeface="Poppins SemiBold"/>
                <a:ea typeface="Poppins SemiBold"/>
                <a:cs typeface="Poppins SemiBold"/>
                <a:sym typeface="Poppins SemiBold"/>
              </a:defRPr>
            </a:lvl1pPr>
            <a:lvl2pPr lvl="1" algn="ctr" rtl="0">
              <a:lnSpc>
                <a:spcPct val="100000"/>
              </a:lnSpc>
              <a:spcBef>
                <a:spcPts val="0"/>
              </a:spcBef>
              <a:spcAft>
                <a:spcPts val="0"/>
              </a:spcAft>
              <a:buClr>
                <a:srgbClr val="0F256A"/>
              </a:buClr>
              <a:buSzPts val="2400"/>
              <a:buFont typeface="Poppins SemiBold"/>
              <a:buNone/>
              <a:defRPr sz="2400">
                <a:solidFill>
                  <a:srgbClr val="0F256A"/>
                </a:solidFill>
                <a:latin typeface="Poppins SemiBold"/>
                <a:ea typeface="Poppins SemiBold"/>
                <a:cs typeface="Poppins SemiBold"/>
                <a:sym typeface="Poppins SemiBold"/>
              </a:defRPr>
            </a:lvl2pPr>
            <a:lvl3pPr lvl="2" algn="ctr" rtl="0">
              <a:lnSpc>
                <a:spcPct val="100000"/>
              </a:lnSpc>
              <a:spcBef>
                <a:spcPts val="0"/>
              </a:spcBef>
              <a:spcAft>
                <a:spcPts val="0"/>
              </a:spcAft>
              <a:buClr>
                <a:srgbClr val="0F256A"/>
              </a:buClr>
              <a:buSzPts val="2400"/>
              <a:buFont typeface="Poppins SemiBold"/>
              <a:buNone/>
              <a:defRPr sz="2400">
                <a:solidFill>
                  <a:srgbClr val="0F256A"/>
                </a:solidFill>
                <a:latin typeface="Poppins SemiBold"/>
                <a:ea typeface="Poppins SemiBold"/>
                <a:cs typeface="Poppins SemiBold"/>
                <a:sym typeface="Poppins SemiBold"/>
              </a:defRPr>
            </a:lvl3pPr>
            <a:lvl4pPr lvl="3" algn="ctr" rtl="0">
              <a:lnSpc>
                <a:spcPct val="100000"/>
              </a:lnSpc>
              <a:spcBef>
                <a:spcPts val="0"/>
              </a:spcBef>
              <a:spcAft>
                <a:spcPts val="0"/>
              </a:spcAft>
              <a:buClr>
                <a:srgbClr val="0F256A"/>
              </a:buClr>
              <a:buSzPts val="2400"/>
              <a:buFont typeface="Poppins SemiBold"/>
              <a:buNone/>
              <a:defRPr sz="2400">
                <a:solidFill>
                  <a:srgbClr val="0F256A"/>
                </a:solidFill>
                <a:latin typeface="Poppins SemiBold"/>
                <a:ea typeface="Poppins SemiBold"/>
                <a:cs typeface="Poppins SemiBold"/>
                <a:sym typeface="Poppins SemiBold"/>
              </a:defRPr>
            </a:lvl4pPr>
            <a:lvl5pPr lvl="4" algn="ctr" rtl="0">
              <a:lnSpc>
                <a:spcPct val="100000"/>
              </a:lnSpc>
              <a:spcBef>
                <a:spcPts val="0"/>
              </a:spcBef>
              <a:spcAft>
                <a:spcPts val="0"/>
              </a:spcAft>
              <a:buClr>
                <a:srgbClr val="0F256A"/>
              </a:buClr>
              <a:buSzPts val="2400"/>
              <a:buFont typeface="Poppins SemiBold"/>
              <a:buNone/>
              <a:defRPr sz="2400">
                <a:solidFill>
                  <a:srgbClr val="0F256A"/>
                </a:solidFill>
                <a:latin typeface="Poppins SemiBold"/>
                <a:ea typeface="Poppins SemiBold"/>
                <a:cs typeface="Poppins SemiBold"/>
                <a:sym typeface="Poppins SemiBold"/>
              </a:defRPr>
            </a:lvl5pPr>
            <a:lvl6pPr lvl="5" algn="ctr" rtl="0">
              <a:lnSpc>
                <a:spcPct val="100000"/>
              </a:lnSpc>
              <a:spcBef>
                <a:spcPts val="0"/>
              </a:spcBef>
              <a:spcAft>
                <a:spcPts val="0"/>
              </a:spcAft>
              <a:buClr>
                <a:srgbClr val="0F256A"/>
              </a:buClr>
              <a:buSzPts val="2400"/>
              <a:buFont typeface="Poppins SemiBold"/>
              <a:buNone/>
              <a:defRPr sz="2400">
                <a:solidFill>
                  <a:srgbClr val="0F256A"/>
                </a:solidFill>
                <a:latin typeface="Poppins SemiBold"/>
                <a:ea typeface="Poppins SemiBold"/>
                <a:cs typeface="Poppins SemiBold"/>
                <a:sym typeface="Poppins SemiBold"/>
              </a:defRPr>
            </a:lvl6pPr>
            <a:lvl7pPr lvl="6" algn="ctr" rtl="0">
              <a:lnSpc>
                <a:spcPct val="100000"/>
              </a:lnSpc>
              <a:spcBef>
                <a:spcPts val="0"/>
              </a:spcBef>
              <a:spcAft>
                <a:spcPts val="0"/>
              </a:spcAft>
              <a:buClr>
                <a:srgbClr val="0F256A"/>
              </a:buClr>
              <a:buSzPts val="2400"/>
              <a:buFont typeface="Poppins SemiBold"/>
              <a:buNone/>
              <a:defRPr sz="2400">
                <a:solidFill>
                  <a:srgbClr val="0F256A"/>
                </a:solidFill>
                <a:latin typeface="Poppins SemiBold"/>
                <a:ea typeface="Poppins SemiBold"/>
                <a:cs typeface="Poppins SemiBold"/>
                <a:sym typeface="Poppins SemiBold"/>
              </a:defRPr>
            </a:lvl7pPr>
            <a:lvl8pPr lvl="7" algn="ctr" rtl="0">
              <a:lnSpc>
                <a:spcPct val="100000"/>
              </a:lnSpc>
              <a:spcBef>
                <a:spcPts val="0"/>
              </a:spcBef>
              <a:spcAft>
                <a:spcPts val="0"/>
              </a:spcAft>
              <a:buClr>
                <a:srgbClr val="0F256A"/>
              </a:buClr>
              <a:buSzPts val="2400"/>
              <a:buFont typeface="Poppins SemiBold"/>
              <a:buNone/>
              <a:defRPr sz="2400">
                <a:solidFill>
                  <a:srgbClr val="0F256A"/>
                </a:solidFill>
                <a:latin typeface="Poppins SemiBold"/>
                <a:ea typeface="Poppins SemiBold"/>
                <a:cs typeface="Poppins SemiBold"/>
                <a:sym typeface="Poppins SemiBold"/>
              </a:defRPr>
            </a:lvl8pPr>
            <a:lvl9pPr lvl="8" algn="ctr" rtl="0">
              <a:lnSpc>
                <a:spcPct val="100000"/>
              </a:lnSpc>
              <a:spcBef>
                <a:spcPts val="0"/>
              </a:spcBef>
              <a:spcAft>
                <a:spcPts val="0"/>
              </a:spcAft>
              <a:buClr>
                <a:srgbClr val="0F256A"/>
              </a:buClr>
              <a:buSzPts val="2400"/>
              <a:buFont typeface="Poppins SemiBold"/>
              <a:buNone/>
              <a:defRPr sz="2400">
                <a:solidFill>
                  <a:srgbClr val="0F256A"/>
                </a:solidFill>
                <a:latin typeface="Poppins SemiBold"/>
                <a:ea typeface="Poppins SemiBold"/>
                <a:cs typeface="Poppins SemiBold"/>
                <a:sym typeface="Poppins SemiBold"/>
              </a:defRPr>
            </a:lvl9pPr>
          </a:lstStyle>
          <a:p>
            <a:endParaRPr/>
          </a:p>
        </p:txBody>
      </p:sp>
      <p:sp>
        <p:nvSpPr>
          <p:cNvPr id="65" name="Google Shape;65;p4"/>
          <p:cNvSpPr txBox="1"/>
          <p:nvPr/>
        </p:nvSpPr>
        <p:spPr>
          <a:xfrm>
            <a:off x="2487205" y="3140854"/>
            <a:ext cx="2681100" cy="322356"/>
          </a:xfrm>
          <a:prstGeom prst="rect">
            <a:avLst/>
          </a:prstGeom>
          <a:noFill/>
          <a:ln>
            <a:noFill/>
          </a:ln>
        </p:spPr>
        <p:txBody>
          <a:bodyPr spcFirstLastPara="1" wrap="square" lIns="91425" tIns="45700" rIns="91425" bIns="45700" anchor="t" anchorCtr="0">
            <a:spAutoFit/>
          </a:bodyPr>
          <a:lstStyle/>
          <a:p>
            <a:pPr marL="0" marR="0" lvl="0" indent="0" algn="l" rtl="0">
              <a:lnSpc>
                <a:spcPct val="115000"/>
              </a:lnSpc>
              <a:spcBef>
                <a:spcPts val="0"/>
              </a:spcBef>
              <a:spcAft>
                <a:spcPts val="0"/>
              </a:spcAft>
              <a:buClr>
                <a:srgbClr val="000000"/>
              </a:buClr>
              <a:buSzPts val="800"/>
              <a:buFont typeface="Arial"/>
              <a:buNone/>
            </a:pPr>
            <a:r>
              <a:rPr lang="en" sz="800" b="1" dirty="0" err="1">
                <a:solidFill>
                  <a:srgbClr val="0F256A"/>
                </a:solidFill>
                <a:latin typeface="Poppins"/>
                <a:ea typeface="Poppins"/>
                <a:cs typeface="Poppins"/>
                <a:sym typeface="Poppins"/>
              </a:rPr>
              <a:t>ipec.com</a:t>
            </a:r>
            <a:endParaRPr sz="800" b="1" i="0" u="none" strike="noStrike" cap="none" dirty="0">
              <a:solidFill>
                <a:srgbClr val="0F256A"/>
              </a:solidFill>
              <a:latin typeface="Poppins"/>
              <a:ea typeface="Poppins"/>
              <a:cs typeface="Poppins"/>
              <a:sym typeface="Poppins"/>
            </a:endParaRPr>
          </a:p>
          <a:p>
            <a:pPr marL="0" marR="0" lvl="0" indent="0" algn="l" rtl="0">
              <a:lnSpc>
                <a:spcPct val="115000"/>
              </a:lnSpc>
              <a:spcBef>
                <a:spcPts val="0"/>
              </a:spcBef>
              <a:spcAft>
                <a:spcPts val="0"/>
              </a:spcAft>
              <a:buClr>
                <a:srgbClr val="000000"/>
              </a:buClr>
              <a:buSzPts val="500"/>
              <a:buFont typeface="Arial"/>
              <a:buNone/>
            </a:pPr>
            <a:r>
              <a:rPr lang="en" sz="500" b="0" i="0" u="none" strike="noStrike" cap="none" dirty="0">
                <a:solidFill>
                  <a:srgbClr val="999999"/>
                </a:solidFill>
                <a:latin typeface="Poppins Light"/>
                <a:ea typeface="Poppins Light"/>
                <a:cs typeface="Poppins Light"/>
                <a:sym typeface="Poppins Light"/>
              </a:rPr>
              <a:t>Copyright © 20</a:t>
            </a:r>
            <a:r>
              <a:rPr lang="en" sz="500" dirty="0">
                <a:solidFill>
                  <a:srgbClr val="999999"/>
                </a:solidFill>
                <a:latin typeface="Poppins Light"/>
                <a:ea typeface="Poppins Light"/>
                <a:cs typeface="Poppins Light"/>
                <a:sym typeface="Poppins Light"/>
              </a:rPr>
              <a:t>10 - </a:t>
            </a:r>
            <a:r>
              <a:rPr lang="en" sz="500" b="0" i="0" u="none" strike="noStrike" cap="none" dirty="0">
                <a:solidFill>
                  <a:srgbClr val="999999"/>
                </a:solidFill>
                <a:latin typeface="Poppins Light"/>
                <a:ea typeface="Poppins Light"/>
                <a:cs typeface="Poppins Light"/>
                <a:sym typeface="Poppins Light"/>
              </a:rPr>
              <a:t>20</a:t>
            </a:r>
            <a:r>
              <a:rPr lang="en" sz="500" dirty="0">
                <a:solidFill>
                  <a:srgbClr val="999999"/>
                </a:solidFill>
                <a:latin typeface="Poppins Light"/>
                <a:ea typeface="Poppins Light"/>
                <a:cs typeface="Poppins Light"/>
                <a:sym typeface="Poppins Light"/>
              </a:rPr>
              <a:t>25</a:t>
            </a:r>
            <a:r>
              <a:rPr lang="en" sz="500" b="0" i="0" u="none" strike="noStrike" cap="none" dirty="0">
                <a:solidFill>
                  <a:srgbClr val="999999"/>
                </a:solidFill>
                <a:latin typeface="Poppins Light"/>
                <a:ea typeface="Poppins Light"/>
                <a:cs typeface="Poppins Light"/>
                <a:sym typeface="Poppins Light"/>
              </a:rPr>
              <a:t> </a:t>
            </a:r>
            <a:r>
              <a:rPr lang="en" sz="500" b="0" i="0" u="none" strike="noStrike" cap="none" dirty="0" err="1">
                <a:solidFill>
                  <a:srgbClr val="999999"/>
                </a:solidFill>
                <a:latin typeface="Poppins Light"/>
                <a:ea typeface="Poppins Light"/>
                <a:cs typeface="Poppins Light"/>
                <a:sym typeface="Poppins Light"/>
              </a:rPr>
              <a:t>iPEC</a:t>
            </a:r>
            <a:r>
              <a:rPr lang="en" sz="500" b="0" i="0" u="none" strike="noStrike" cap="none" dirty="0">
                <a:solidFill>
                  <a:srgbClr val="999999"/>
                </a:solidFill>
                <a:latin typeface="Poppins Light"/>
                <a:ea typeface="Poppins Light"/>
                <a:cs typeface="Poppins Light"/>
                <a:sym typeface="Poppins Light"/>
              </a:rPr>
              <a:t>. All rights reserved.</a:t>
            </a:r>
            <a:endParaRPr sz="800" b="0" i="0" u="none" strike="noStrike" cap="none" dirty="0">
              <a:solidFill>
                <a:srgbClr val="999999"/>
              </a:solidFill>
              <a:latin typeface="Poppins Light"/>
              <a:ea typeface="Poppins Light"/>
              <a:cs typeface="Poppins Light"/>
              <a:sym typeface="Poppins Light"/>
            </a:endParaRPr>
          </a:p>
        </p:txBody>
      </p:sp>
      <p:cxnSp>
        <p:nvCxnSpPr>
          <p:cNvPr id="66" name="Google Shape;66;p4"/>
          <p:cNvCxnSpPr/>
          <p:nvPr/>
        </p:nvCxnSpPr>
        <p:spPr>
          <a:xfrm>
            <a:off x="2574846" y="3107559"/>
            <a:ext cx="4854900" cy="0"/>
          </a:xfrm>
          <a:prstGeom prst="straightConnector1">
            <a:avLst/>
          </a:prstGeom>
          <a:noFill/>
          <a:ln w="9525" cap="flat" cmpd="sng">
            <a:solidFill>
              <a:srgbClr val="EEEEEE"/>
            </a:solidFill>
            <a:prstDash val="solid"/>
            <a:round/>
            <a:headEnd type="none" w="sm" len="sm"/>
            <a:tailEnd type="none" w="sm" len="sm"/>
          </a:ln>
        </p:spPr>
      </p:cxnSp>
      <p:pic>
        <p:nvPicPr>
          <p:cNvPr id="67" name="Google Shape;67;p4"/>
          <p:cNvPicPr preferRelativeResize="0"/>
          <p:nvPr/>
        </p:nvPicPr>
        <p:blipFill rotWithShape="1">
          <a:blip r:embed="rId6">
            <a:alphaModFix/>
          </a:blip>
          <a:srcRect l="7563" r="7554"/>
          <a:stretch/>
        </p:blipFill>
        <p:spPr>
          <a:xfrm>
            <a:off x="1651975" y="3038363"/>
            <a:ext cx="794372" cy="452276"/>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With image c">
  <p:cSld name="CUSTOM_2_1_1">
    <p:spTree>
      <p:nvGrpSpPr>
        <p:cNvPr id="1" name="Shape 618"/>
        <p:cNvGrpSpPr/>
        <p:nvPr/>
      </p:nvGrpSpPr>
      <p:grpSpPr>
        <a:xfrm>
          <a:off x="0" y="0"/>
          <a:ext cx="0" cy="0"/>
          <a:chOff x="0" y="0"/>
          <a:chExt cx="0" cy="0"/>
        </a:xfrm>
      </p:grpSpPr>
      <p:sp>
        <p:nvSpPr>
          <p:cNvPr id="619" name="Google Shape;619;p68"/>
          <p:cNvSpPr>
            <a:spLocks noGrp="1"/>
          </p:cNvSpPr>
          <p:nvPr>
            <p:ph type="pic" idx="2"/>
          </p:nvPr>
        </p:nvSpPr>
        <p:spPr>
          <a:xfrm>
            <a:off x="0" y="100"/>
            <a:ext cx="3425400" cy="5143500"/>
          </a:xfrm>
          <a:prstGeom prst="rect">
            <a:avLst/>
          </a:prstGeom>
          <a:noFill/>
          <a:ln>
            <a:noFill/>
          </a:ln>
        </p:spPr>
      </p:sp>
      <p:sp>
        <p:nvSpPr>
          <p:cNvPr id="620" name="Google Shape;620;p68"/>
          <p:cNvSpPr txBox="1"/>
          <p:nvPr/>
        </p:nvSpPr>
        <p:spPr>
          <a:xfrm>
            <a:off x="3514332" y="4881907"/>
            <a:ext cx="3000000" cy="273121"/>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n" sz="500" dirty="0">
                <a:solidFill>
                  <a:srgbClr val="999999"/>
                </a:solidFill>
                <a:latin typeface="Poppins"/>
                <a:ea typeface="Poppins"/>
                <a:cs typeface="Poppins"/>
                <a:sym typeface="Poppins"/>
              </a:rPr>
              <a:t>Copyright © 2010-2025 </a:t>
            </a:r>
            <a:r>
              <a:rPr lang="en" sz="500" dirty="0" err="1">
                <a:solidFill>
                  <a:srgbClr val="999999"/>
                </a:solidFill>
                <a:latin typeface="Poppins"/>
                <a:ea typeface="Poppins"/>
                <a:cs typeface="Poppins"/>
                <a:sym typeface="Poppins"/>
              </a:rPr>
              <a:t>iPEC</a:t>
            </a:r>
            <a:r>
              <a:rPr lang="en" sz="500" dirty="0">
                <a:solidFill>
                  <a:srgbClr val="999999"/>
                </a:solidFill>
                <a:latin typeface="Poppins"/>
                <a:ea typeface="Poppins"/>
                <a:cs typeface="Poppins"/>
                <a:sym typeface="Poppins"/>
              </a:rPr>
              <a:t>. All rights reserved.</a:t>
            </a:r>
            <a:endParaRPr dirty="0"/>
          </a:p>
        </p:txBody>
      </p:sp>
      <p:sp>
        <p:nvSpPr>
          <p:cNvPr id="621" name="Google Shape;621;p68"/>
          <p:cNvSpPr/>
          <p:nvPr/>
        </p:nvSpPr>
        <p:spPr>
          <a:xfrm>
            <a:off x="8601275" y="4663225"/>
            <a:ext cx="548700" cy="486300"/>
          </a:xfrm>
          <a:prstGeom prst="rect">
            <a:avLst/>
          </a:prstGeom>
          <a:solidFill>
            <a:srgbClr val="DDEDF3"/>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22" name="Google Shape;622;p68"/>
          <p:cNvSpPr/>
          <p:nvPr/>
        </p:nvSpPr>
        <p:spPr>
          <a:xfrm>
            <a:off x="8001867" y="4001367"/>
            <a:ext cx="1148100" cy="1148100"/>
          </a:xfrm>
          <a:prstGeom prst="ellipse">
            <a:avLst/>
          </a:pr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23" name="Google Shape;623;p68"/>
          <p:cNvSpPr txBox="1"/>
          <p:nvPr/>
        </p:nvSpPr>
        <p:spPr>
          <a:xfrm>
            <a:off x="8620512" y="4710850"/>
            <a:ext cx="378900" cy="2682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fld id="{00000000-1234-1234-1234-123412341234}" type="slidenum">
              <a:rPr lang="en" sz="1000">
                <a:solidFill>
                  <a:srgbClr val="0068BF"/>
                </a:solidFill>
                <a:latin typeface="Poppins Light"/>
                <a:ea typeface="Poppins Light"/>
                <a:cs typeface="Poppins Light"/>
                <a:sym typeface="Poppins Light"/>
              </a:rPr>
              <a:t>‹#›</a:t>
            </a:fld>
            <a:endParaRPr sz="1000">
              <a:solidFill>
                <a:srgbClr val="0068BF"/>
              </a:solidFill>
              <a:latin typeface="Poppins Light"/>
              <a:ea typeface="Poppins Light"/>
              <a:cs typeface="Poppins Light"/>
              <a:sym typeface="Poppins Light"/>
            </a:endParaRPr>
          </a:p>
        </p:txBody>
      </p:sp>
      <p:sp>
        <p:nvSpPr>
          <p:cNvPr id="624" name="Google Shape;624;p68"/>
          <p:cNvSpPr txBox="1">
            <a:spLocks noGrp="1"/>
          </p:cNvSpPr>
          <p:nvPr>
            <p:ph type="body" idx="1"/>
          </p:nvPr>
        </p:nvSpPr>
        <p:spPr>
          <a:xfrm>
            <a:off x="4124825" y="2127975"/>
            <a:ext cx="4274400" cy="2440800"/>
          </a:xfrm>
          <a:prstGeom prst="rect">
            <a:avLst/>
          </a:prstGeom>
        </p:spPr>
        <p:txBody>
          <a:bodyPr spcFirstLastPara="1" wrap="square" lIns="91425" tIns="91425" rIns="91425" bIns="91425" anchor="t" anchorCtr="0">
            <a:normAutofit/>
          </a:bodyPr>
          <a:lstStyle>
            <a:lvl1pPr marL="457200" lvl="0" indent="-311150" rtl="0">
              <a:spcBef>
                <a:spcPts val="0"/>
              </a:spcBef>
              <a:spcAft>
                <a:spcPts val="0"/>
              </a:spcAft>
              <a:buSzPts val="1300"/>
              <a:buChar char="●"/>
              <a:defRPr sz="1300"/>
            </a:lvl1pPr>
            <a:lvl2pPr marL="914400" lvl="1" indent="-298450" rtl="0">
              <a:spcBef>
                <a:spcPts val="0"/>
              </a:spcBef>
              <a:spcAft>
                <a:spcPts val="0"/>
              </a:spcAft>
              <a:buSzPts val="1100"/>
              <a:buChar char="○"/>
              <a:defRPr sz="1100"/>
            </a:lvl2pPr>
            <a:lvl3pPr marL="1371600" lvl="2" indent="-298450" rtl="0">
              <a:spcBef>
                <a:spcPts val="0"/>
              </a:spcBef>
              <a:spcAft>
                <a:spcPts val="0"/>
              </a:spcAft>
              <a:buSzPts val="1100"/>
              <a:buChar char="■"/>
              <a:defRPr sz="1100"/>
            </a:lvl3pPr>
            <a:lvl4pPr marL="1828800" lvl="3" indent="-298450" rtl="0">
              <a:spcBef>
                <a:spcPts val="0"/>
              </a:spcBef>
              <a:spcAft>
                <a:spcPts val="0"/>
              </a:spcAft>
              <a:buSzPts val="1100"/>
              <a:buChar char="●"/>
              <a:defRPr sz="1100"/>
            </a:lvl4pPr>
            <a:lvl5pPr marL="2286000" lvl="4" indent="-298450" rtl="0">
              <a:spcBef>
                <a:spcPts val="0"/>
              </a:spcBef>
              <a:spcAft>
                <a:spcPts val="0"/>
              </a:spcAft>
              <a:buSzPts val="1100"/>
              <a:buChar char="○"/>
              <a:defRPr sz="1100"/>
            </a:lvl5pPr>
            <a:lvl6pPr marL="2743200" lvl="5" indent="-298450" rtl="0">
              <a:spcBef>
                <a:spcPts val="0"/>
              </a:spcBef>
              <a:spcAft>
                <a:spcPts val="0"/>
              </a:spcAft>
              <a:buSzPts val="1100"/>
              <a:buChar char="■"/>
              <a:defRPr sz="1100"/>
            </a:lvl6pPr>
            <a:lvl7pPr marL="3200400" lvl="6" indent="-298450" rtl="0">
              <a:spcBef>
                <a:spcPts val="0"/>
              </a:spcBef>
              <a:spcAft>
                <a:spcPts val="0"/>
              </a:spcAft>
              <a:buSzPts val="1100"/>
              <a:buChar char="●"/>
              <a:defRPr sz="1100"/>
            </a:lvl7pPr>
            <a:lvl8pPr marL="3657600" lvl="7" indent="-298450" rtl="0">
              <a:spcBef>
                <a:spcPts val="0"/>
              </a:spcBef>
              <a:spcAft>
                <a:spcPts val="0"/>
              </a:spcAft>
              <a:buSzPts val="1100"/>
              <a:buChar char="○"/>
              <a:defRPr sz="1100"/>
            </a:lvl8pPr>
            <a:lvl9pPr marL="4114800" lvl="8" indent="-298450" rtl="0">
              <a:spcBef>
                <a:spcPts val="0"/>
              </a:spcBef>
              <a:spcAft>
                <a:spcPts val="0"/>
              </a:spcAft>
              <a:buSzPts val="1100"/>
              <a:buChar char="■"/>
              <a:defRPr sz="1100"/>
            </a:lvl9pPr>
          </a:lstStyle>
          <a:p>
            <a:endParaRPr/>
          </a:p>
        </p:txBody>
      </p:sp>
      <p:sp>
        <p:nvSpPr>
          <p:cNvPr id="625" name="Google Shape;625;p68"/>
          <p:cNvSpPr txBox="1">
            <a:spLocks noGrp="1"/>
          </p:cNvSpPr>
          <p:nvPr>
            <p:ph type="subTitle" idx="3"/>
          </p:nvPr>
        </p:nvSpPr>
        <p:spPr>
          <a:xfrm>
            <a:off x="3971375" y="1562900"/>
            <a:ext cx="4581300" cy="407400"/>
          </a:xfrm>
          <a:prstGeom prst="rect">
            <a:avLst/>
          </a:prstGeom>
        </p:spPr>
        <p:txBody>
          <a:bodyPr spcFirstLastPara="1" wrap="square" lIns="91425" tIns="91425" rIns="91425" bIns="91425" anchor="ctr" anchorCtr="0">
            <a:normAutofit/>
          </a:bodyPr>
          <a:lstStyle>
            <a:lvl1pPr lvl="0" algn="ctr" rtl="0">
              <a:spcBef>
                <a:spcPts val="0"/>
              </a:spcBef>
              <a:spcAft>
                <a:spcPts val="0"/>
              </a:spcAft>
              <a:buClr>
                <a:srgbClr val="0068BF"/>
              </a:buClr>
              <a:buSzPts val="1600"/>
              <a:buFont typeface="Poppins"/>
              <a:buNone/>
              <a:defRPr sz="1600" b="1">
                <a:solidFill>
                  <a:srgbClr val="0068BF"/>
                </a:solidFill>
                <a:latin typeface="Poppins"/>
                <a:ea typeface="Poppins"/>
                <a:cs typeface="Poppins"/>
                <a:sym typeface="Poppins"/>
              </a:defRPr>
            </a:lvl1pPr>
            <a:lvl2pPr lvl="1" algn="ctr" rtl="0">
              <a:spcBef>
                <a:spcPts val="0"/>
              </a:spcBef>
              <a:spcAft>
                <a:spcPts val="0"/>
              </a:spcAft>
              <a:buClr>
                <a:srgbClr val="4D9FD5"/>
              </a:buClr>
              <a:buSzPts val="1100"/>
              <a:buFont typeface="Poppins SemiBold"/>
              <a:buNone/>
              <a:defRPr sz="1100">
                <a:solidFill>
                  <a:srgbClr val="4D9FD5"/>
                </a:solidFill>
                <a:latin typeface="Poppins SemiBold"/>
                <a:ea typeface="Poppins SemiBold"/>
                <a:cs typeface="Poppins SemiBold"/>
                <a:sym typeface="Poppins SemiBold"/>
              </a:defRPr>
            </a:lvl2pPr>
            <a:lvl3pPr lvl="2" algn="ctr" rtl="0">
              <a:spcBef>
                <a:spcPts val="0"/>
              </a:spcBef>
              <a:spcAft>
                <a:spcPts val="0"/>
              </a:spcAft>
              <a:buClr>
                <a:srgbClr val="4D9FD5"/>
              </a:buClr>
              <a:buSzPts val="1100"/>
              <a:buFont typeface="Poppins SemiBold"/>
              <a:buNone/>
              <a:defRPr sz="1100">
                <a:solidFill>
                  <a:srgbClr val="4D9FD5"/>
                </a:solidFill>
                <a:latin typeface="Poppins SemiBold"/>
                <a:ea typeface="Poppins SemiBold"/>
                <a:cs typeface="Poppins SemiBold"/>
                <a:sym typeface="Poppins SemiBold"/>
              </a:defRPr>
            </a:lvl3pPr>
            <a:lvl4pPr lvl="3" algn="ctr" rtl="0">
              <a:spcBef>
                <a:spcPts val="0"/>
              </a:spcBef>
              <a:spcAft>
                <a:spcPts val="0"/>
              </a:spcAft>
              <a:buClr>
                <a:srgbClr val="4D9FD5"/>
              </a:buClr>
              <a:buSzPts val="1100"/>
              <a:buFont typeface="Poppins SemiBold"/>
              <a:buNone/>
              <a:defRPr sz="1100">
                <a:solidFill>
                  <a:srgbClr val="4D9FD5"/>
                </a:solidFill>
                <a:latin typeface="Poppins SemiBold"/>
                <a:ea typeface="Poppins SemiBold"/>
                <a:cs typeface="Poppins SemiBold"/>
                <a:sym typeface="Poppins SemiBold"/>
              </a:defRPr>
            </a:lvl4pPr>
            <a:lvl5pPr lvl="4" algn="ctr" rtl="0">
              <a:spcBef>
                <a:spcPts val="0"/>
              </a:spcBef>
              <a:spcAft>
                <a:spcPts val="0"/>
              </a:spcAft>
              <a:buClr>
                <a:srgbClr val="4D9FD5"/>
              </a:buClr>
              <a:buSzPts val="1100"/>
              <a:buFont typeface="Poppins SemiBold"/>
              <a:buNone/>
              <a:defRPr sz="1100">
                <a:solidFill>
                  <a:srgbClr val="4D9FD5"/>
                </a:solidFill>
                <a:latin typeface="Poppins SemiBold"/>
                <a:ea typeface="Poppins SemiBold"/>
                <a:cs typeface="Poppins SemiBold"/>
                <a:sym typeface="Poppins SemiBold"/>
              </a:defRPr>
            </a:lvl5pPr>
            <a:lvl6pPr lvl="5" algn="ctr" rtl="0">
              <a:spcBef>
                <a:spcPts val="0"/>
              </a:spcBef>
              <a:spcAft>
                <a:spcPts val="0"/>
              </a:spcAft>
              <a:buClr>
                <a:srgbClr val="4D9FD5"/>
              </a:buClr>
              <a:buSzPts val="1100"/>
              <a:buFont typeface="Poppins SemiBold"/>
              <a:buNone/>
              <a:defRPr sz="1100">
                <a:solidFill>
                  <a:srgbClr val="4D9FD5"/>
                </a:solidFill>
                <a:latin typeface="Poppins SemiBold"/>
                <a:ea typeface="Poppins SemiBold"/>
                <a:cs typeface="Poppins SemiBold"/>
                <a:sym typeface="Poppins SemiBold"/>
              </a:defRPr>
            </a:lvl6pPr>
            <a:lvl7pPr lvl="6" algn="ctr" rtl="0">
              <a:spcBef>
                <a:spcPts val="0"/>
              </a:spcBef>
              <a:spcAft>
                <a:spcPts val="0"/>
              </a:spcAft>
              <a:buClr>
                <a:srgbClr val="4D9FD5"/>
              </a:buClr>
              <a:buSzPts val="1100"/>
              <a:buFont typeface="Poppins SemiBold"/>
              <a:buNone/>
              <a:defRPr sz="1100">
                <a:solidFill>
                  <a:srgbClr val="4D9FD5"/>
                </a:solidFill>
                <a:latin typeface="Poppins SemiBold"/>
                <a:ea typeface="Poppins SemiBold"/>
                <a:cs typeface="Poppins SemiBold"/>
                <a:sym typeface="Poppins SemiBold"/>
              </a:defRPr>
            </a:lvl7pPr>
            <a:lvl8pPr lvl="7" algn="ctr" rtl="0">
              <a:spcBef>
                <a:spcPts val="0"/>
              </a:spcBef>
              <a:spcAft>
                <a:spcPts val="0"/>
              </a:spcAft>
              <a:buClr>
                <a:srgbClr val="4D9FD5"/>
              </a:buClr>
              <a:buSzPts val="1100"/>
              <a:buFont typeface="Poppins SemiBold"/>
              <a:buNone/>
              <a:defRPr sz="1100">
                <a:solidFill>
                  <a:srgbClr val="4D9FD5"/>
                </a:solidFill>
                <a:latin typeface="Poppins SemiBold"/>
                <a:ea typeface="Poppins SemiBold"/>
                <a:cs typeface="Poppins SemiBold"/>
                <a:sym typeface="Poppins SemiBold"/>
              </a:defRPr>
            </a:lvl8pPr>
            <a:lvl9pPr lvl="8" algn="ctr" rtl="0">
              <a:spcBef>
                <a:spcPts val="0"/>
              </a:spcBef>
              <a:spcAft>
                <a:spcPts val="0"/>
              </a:spcAft>
              <a:buClr>
                <a:srgbClr val="4D9FD5"/>
              </a:buClr>
              <a:buSzPts val="1100"/>
              <a:buFont typeface="Poppins SemiBold"/>
              <a:buNone/>
              <a:defRPr sz="1100">
                <a:solidFill>
                  <a:srgbClr val="4D9FD5"/>
                </a:solidFill>
                <a:latin typeface="Poppins SemiBold"/>
                <a:ea typeface="Poppins SemiBold"/>
                <a:cs typeface="Poppins SemiBold"/>
                <a:sym typeface="Poppins SemiBold"/>
              </a:defRPr>
            </a:lvl9pPr>
          </a:lstStyle>
          <a:p>
            <a:endParaRPr/>
          </a:p>
        </p:txBody>
      </p:sp>
      <p:pic>
        <p:nvPicPr>
          <p:cNvPr id="626" name="Google Shape;626;p68"/>
          <p:cNvPicPr preferRelativeResize="0"/>
          <p:nvPr/>
        </p:nvPicPr>
        <p:blipFill>
          <a:blip r:embed="rId2">
            <a:alphaModFix/>
          </a:blip>
          <a:stretch>
            <a:fillRect/>
          </a:stretch>
        </p:blipFill>
        <p:spPr>
          <a:xfrm>
            <a:off x="8211484" y="40726"/>
            <a:ext cx="864118" cy="261600"/>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Front page 1 1 2">
  <p:cSld name="BLANK_2_3_2">
    <p:bg>
      <p:bgPr>
        <a:solidFill>
          <a:srgbClr val="DCECF4"/>
        </a:solidFill>
        <a:effectLst/>
      </p:bgPr>
    </p:bg>
    <p:spTree>
      <p:nvGrpSpPr>
        <p:cNvPr id="1" name="Shape 93"/>
        <p:cNvGrpSpPr/>
        <p:nvPr/>
      </p:nvGrpSpPr>
      <p:grpSpPr>
        <a:xfrm>
          <a:off x="0" y="0"/>
          <a:ext cx="0" cy="0"/>
          <a:chOff x="0" y="0"/>
          <a:chExt cx="0" cy="0"/>
        </a:xfrm>
      </p:grpSpPr>
      <p:grpSp>
        <p:nvGrpSpPr>
          <p:cNvPr id="94" name="Google Shape;94;p7"/>
          <p:cNvGrpSpPr/>
          <p:nvPr/>
        </p:nvGrpSpPr>
        <p:grpSpPr>
          <a:xfrm rot="-8354040">
            <a:off x="7168648" y="1984521"/>
            <a:ext cx="2312398" cy="1999907"/>
            <a:chOff x="1964010" y="564051"/>
            <a:chExt cx="2312650" cy="2000125"/>
          </a:xfrm>
        </p:grpSpPr>
        <p:sp>
          <p:nvSpPr>
            <p:cNvPr id="95" name="Google Shape;95;p7"/>
            <p:cNvSpPr/>
            <p:nvPr/>
          </p:nvSpPr>
          <p:spPr>
            <a:xfrm>
              <a:off x="1964010" y="564051"/>
              <a:ext cx="2312650" cy="2000125"/>
            </a:xfrm>
            <a:prstGeom prst="flowChartExtract">
              <a:avLst/>
            </a:prstGeom>
            <a:solidFill>
              <a:srgbClr val="4D9FD5"/>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6" name="Google Shape;96;p7"/>
            <p:cNvSpPr/>
            <p:nvPr/>
          </p:nvSpPr>
          <p:spPr>
            <a:xfrm rot="2">
              <a:off x="2850763" y="1570000"/>
              <a:ext cx="568754" cy="491893"/>
            </a:xfrm>
            <a:prstGeom prst="flowChartExtract">
              <a:avLst/>
            </a:prstGeom>
            <a:solidFill>
              <a:srgbClr val="D9EDF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97" name="Google Shape;97;p7"/>
          <p:cNvSpPr/>
          <p:nvPr/>
        </p:nvSpPr>
        <p:spPr>
          <a:xfrm rot="-4693849">
            <a:off x="7113350" y="-39918"/>
            <a:ext cx="1556114" cy="1556114"/>
          </a:xfrm>
          <a:prstGeom prst="chord">
            <a:avLst>
              <a:gd name="adj1" fmla="val 5374556"/>
              <a:gd name="adj2" fmla="val 16200000"/>
            </a:avLst>
          </a:prstGeom>
          <a:solidFill>
            <a:srgbClr val="0068BF"/>
          </a:solidFill>
          <a:ln>
            <a:noFill/>
          </a:ln>
        </p:spPr>
        <p:txBody>
          <a:bodyPr spcFirstLastPara="1" wrap="square" lIns="91425" tIns="91425" rIns="91425" bIns="91425" anchor="ctr" anchorCtr="0">
            <a:noAutofit/>
          </a:bodyPr>
          <a:lstStyle/>
          <a:p>
            <a:pPr marL="45720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8" name="Google Shape;98;p7"/>
          <p:cNvSpPr/>
          <p:nvPr/>
        </p:nvSpPr>
        <p:spPr>
          <a:xfrm rot="-1730065">
            <a:off x="587430" y="1247853"/>
            <a:ext cx="1084225" cy="1084225"/>
          </a:xfrm>
          <a:prstGeom prst="teardrop">
            <a:avLst>
              <a:gd name="adj" fmla="val 100000"/>
            </a:avLst>
          </a:prstGeom>
          <a:solidFill>
            <a:srgbClr val="F5BC0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9" name="Google Shape;99;p7"/>
          <p:cNvSpPr/>
          <p:nvPr/>
        </p:nvSpPr>
        <p:spPr>
          <a:xfrm>
            <a:off x="-1882300" y="1854425"/>
            <a:ext cx="3293400" cy="3293400"/>
          </a:xfrm>
          <a:prstGeom prst="blockArc">
            <a:avLst>
              <a:gd name="adj1" fmla="val 10800000"/>
              <a:gd name="adj2" fmla="val 0"/>
              <a:gd name="adj3" fmla="val 25000"/>
            </a:avLst>
          </a:prstGeom>
          <a:solidFill>
            <a:srgbClr val="0068B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00" name="Google Shape;100;p7"/>
          <p:cNvSpPr/>
          <p:nvPr/>
        </p:nvSpPr>
        <p:spPr>
          <a:xfrm rot="-8830861">
            <a:off x="143578" y="-1036286"/>
            <a:ext cx="2096177" cy="2096177"/>
          </a:xfrm>
          <a:prstGeom prst="blockArc">
            <a:avLst>
              <a:gd name="adj1" fmla="val 10800000"/>
              <a:gd name="adj2" fmla="val 0"/>
              <a:gd name="adj3" fmla="val 25000"/>
            </a:avLst>
          </a:prstGeom>
          <a:solidFill>
            <a:srgbClr val="4D9FD5"/>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nvGrpSpPr>
          <p:cNvPr id="101" name="Google Shape;101;p7"/>
          <p:cNvGrpSpPr/>
          <p:nvPr/>
        </p:nvGrpSpPr>
        <p:grpSpPr>
          <a:xfrm>
            <a:off x="-5325" y="2874166"/>
            <a:ext cx="9149325" cy="2275835"/>
            <a:chOff x="-5325" y="3105626"/>
            <a:chExt cx="9149325" cy="2044224"/>
          </a:xfrm>
        </p:grpSpPr>
        <p:sp>
          <p:nvSpPr>
            <p:cNvPr id="102" name="Google Shape;102;p7"/>
            <p:cNvSpPr/>
            <p:nvPr/>
          </p:nvSpPr>
          <p:spPr>
            <a:xfrm rot="10800000" flipH="1">
              <a:off x="-5325" y="3105626"/>
              <a:ext cx="6683202" cy="2044224"/>
            </a:xfrm>
            <a:prstGeom prst="flowChartDocument">
              <a:avLst/>
            </a:prstGeom>
            <a:solidFill>
              <a:schemeClr val="l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03" name="Google Shape;103;p7"/>
            <p:cNvSpPr/>
            <p:nvPr/>
          </p:nvSpPr>
          <p:spPr>
            <a:xfrm rot="10800000">
              <a:off x="2237292" y="3105626"/>
              <a:ext cx="6906708" cy="2044224"/>
            </a:xfrm>
            <a:prstGeom prst="flowChartDocument">
              <a:avLst/>
            </a:prstGeom>
            <a:solidFill>
              <a:schemeClr val="l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104" name="Google Shape;104;p7"/>
          <p:cNvSpPr/>
          <p:nvPr/>
        </p:nvSpPr>
        <p:spPr>
          <a:xfrm rot="8225125">
            <a:off x="8014593" y="-445509"/>
            <a:ext cx="1084289" cy="1084289"/>
          </a:xfrm>
          <a:prstGeom prst="teardrop">
            <a:avLst>
              <a:gd name="adj" fmla="val 100000"/>
            </a:avLst>
          </a:prstGeom>
          <a:solidFill>
            <a:srgbClr val="F5BC0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105" name="Google Shape;105;p7"/>
          <p:cNvPicPr preferRelativeResize="0"/>
          <p:nvPr/>
        </p:nvPicPr>
        <p:blipFill rotWithShape="1">
          <a:blip r:embed="rId2">
            <a:alphaModFix amt="50000"/>
          </a:blip>
          <a:srcRect/>
          <a:stretch/>
        </p:blipFill>
        <p:spPr>
          <a:xfrm>
            <a:off x="1178200" y="1090270"/>
            <a:ext cx="6380451" cy="2813806"/>
          </a:xfrm>
          <a:prstGeom prst="rect">
            <a:avLst/>
          </a:prstGeom>
          <a:noFill/>
          <a:ln>
            <a:noFill/>
          </a:ln>
        </p:spPr>
      </p:pic>
      <p:sp>
        <p:nvSpPr>
          <p:cNvPr id="106" name="Google Shape;106;p7"/>
          <p:cNvSpPr/>
          <p:nvPr/>
        </p:nvSpPr>
        <p:spPr>
          <a:xfrm>
            <a:off x="1585350" y="1061575"/>
            <a:ext cx="5973300" cy="2445900"/>
          </a:xfrm>
          <a:prstGeom prst="roundRect">
            <a:avLst>
              <a:gd name="adj" fmla="val 8025"/>
            </a:avLst>
          </a:pr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07" name="Google Shape;107;p7"/>
          <p:cNvSpPr/>
          <p:nvPr/>
        </p:nvSpPr>
        <p:spPr>
          <a:xfrm>
            <a:off x="1585350" y="3310041"/>
            <a:ext cx="5973300" cy="197400"/>
          </a:xfrm>
          <a:prstGeom prst="round2SameRect">
            <a:avLst>
              <a:gd name="adj1" fmla="val 0"/>
              <a:gd name="adj2" fmla="val 50000"/>
            </a:avLst>
          </a:prstGeom>
          <a:solidFill>
            <a:srgbClr val="EEEEEE"/>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08" name="Google Shape;108;p7"/>
          <p:cNvSpPr txBox="1"/>
          <p:nvPr/>
        </p:nvSpPr>
        <p:spPr>
          <a:xfrm>
            <a:off x="2221950" y="1105225"/>
            <a:ext cx="4700100" cy="1521900"/>
          </a:xfrm>
          <a:prstGeom prst="rect">
            <a:avLst/>
          </a:prstGeom>
          <a:noFill/>
          <a:ln>
            <a:noFill/>
          </a:ln>
        </p:spPr>
        <p:txBody>
          <a:bodyPr spcFirstLastPara="1" wrap="square" lIns="91425" tIns="91425" rIns="91425" bIns="91425" anchor="ctr" anchorCtr="0">
            <a:normAutofit/>
          </a:bodyPr>
          <a:lstStyle/>
          <a:p>
            <a:pPr marL="0" lvl="0" indent="0" algn="ctr" rtl="0">
              <a:spcBef>
                <a:spcPts val="0"/>
              </a:spcBef>
              <a:spcAft>
                <a:spcPts val="0"/>
              </a:spcAft>
              <a:buNone/>
            </a:pPr>
            <a:endParaRPr sz="2400" b="1">
              <a:solidFill>
                <a:srgbClr val="0068BF"/>
              </a:solidFill>
              <a:latin typeface="Poppins SemiBold"/>
              <a:ea typeface="Poppins SemiBold"/>
              <a:cs typeface="Poppins SemiBold"/>
              <a:sym typeface="Poppins SemiBold"/>
            </a:endParaRPr>
          </a:p>
        </p:txBody>
      </p:sp>
      <p:sp>
        <p:nvSpPr>
          <p:cNvPr id="109" name="Google Shape;109;p7"/>
          <p:cNvSpPr txBox="1">
            <a:spLocks noGrp="1"/>
          </p:cNvSpPr>
          <p:nvPr>
            <p:ph type="title"/>
          </p:nvPr>
        </p:nvSpPr>
        <p:spPr>
          <a:xfrm>
            <a:off x="2221875" y="1195850"/>
            <a:ext cx="4700100" cy="1757400"/>
          </a:xfrm>
          <a:prstGeom prst="rect">
            <a:avLst/>
          </a:prstGeom>
          <a:noFill/>
          <a:ln>
            <a:noFill/>
          </a:ln>
        </p:spPr>
        <p:txBody>
          <a:bodyPr spcFirstLastPara="1" wrap="square" lIns="91425" tIns="91425" rIns="91425" bIns="91425" anchor="ctr" anchorCtr="0">
            <a:normAutofit/>
          </a:bodyPr>
          <a:lstStyle>
            <a:lvl1pPr lvl="0" algn="ctr" rtl="0">
              <a:lnSpc>
                <a:spcPct val="100000"/>
              </a:lnSpc>
              <a:spcBef>
                <a:spcPts val="0"/>
              </a:spcBef>
              <a:spcAft>
                <a:spcPts val="0"/>
              </a:spcAft>
              <a:buClr>
                <a:srgbClr val="0F256A"/>
              </a:buClr>
              <a:buSzPts val="2400"/>
              <a:buFont typeface="Poppins SemiBold"/>
              <a:buNone/>
              <a:defRPr sz="2400">
                <a:solidFill>
                  <a:srgbClr val="0F256A"/>
                </a:solidFill>
                <a:latin typeface="Poppins SemiBold"/>
                <a:ea typeface="Poppins SemiBold"/>
                <a:cs typeface="Poppins SemiBold"/>
                <a:sym typeface="Poppins SemiBold"/>
              </a:defRPr>
            </a:lvl1pPr>
            <a:lvl2pPr lvl="1" algn="ctr" rtl="0">
              <a:lnSpc>
                <a:spcPct val="100000"/>
              </a:lnSpc>
              <a:spcBef>
                <a:spcPts val="0"/>
              </a:spcBef>
              <a:spcAft>
                <a:spcPts val="0"/>
              </a:spcAft>
              <a:buClr>
                <a:srgbClr val="0068BF"/>
              </a:buClr>
              <a:buSzPts val="2400"/>
              <a:buFont typeface="Poppins SemiBold"/>
              <a:buNone/>
              <a:defRPr sz="2400">
                <a:solidFill>
                  <a:srgbClr val="0068BF"/>
                </a:solidFill>
                <a:latin typeface="Poppins SemiBold"/>
                <a:ea typeface="Poppins SemiBold"/>
                <a:cs typeface="Poppins SemiBold"/>
                <a:sym typeface="Poppins SemiBold"/>
              </a:defRPr>
            </a:lvl2pPr>
            <a:lvl3pPr lvl="2" algn="ctr" rtl="0">
              <a:lnSpc>
                <a:spcPct val="100000"/>
              </a:lnSpc>
              <a:spcBef>
                <a:spcPts val="0"/>
              </a:spcBef>
              <a:spcAft>
                <a:spcPts val="0"/>
              </a:spcAft>
              <a:buClr>
                <a:srgbClr val="0068BF"/>
              </a:buClr>
              <a:buSzPts val="2400"/>
              <a:buFont typeface="Poppins SemiBold"/>
              <a:buNone/>
              <a:defRPr sz="2400">
                <a:solidFill>
                  <a:srgbClr val="0068BF"/>
                </a:solidFill>
                <a:latin typeface="Poppins SemiBold"/>
                <a:ea typeface="Poppins SemiBold"/>
                <a:cs typeface="Poppins SemiBold"/>
                <a:sym typeface="Poppins SemiBold"/>
              </a:defRPr>
            </a:lvl3pPr>
            <a:lvl4pPr lvl="3" algn="ctr" rtl="0">
              <a:lnSpc>
                <a:spcPct val="100000"/>
              </a:lnSpc>
              <a:spcBef>
                <a:spcPts val="0"/>
              </a:spcBef>
              <a:spcAft>
                <a:spcPts val="0"/>
              </a:spcAft>
              <a:buClr>
                <a:srgbClr val="0068BF"/>
              </a:buClr>
              <a:buSzPts val="2400"/>
              <a:buFont typeface="Poppins SemiBold"/>
              <a:buNone/>
              <a:defRPr sz="2400">
                <a:solidFill>
                  <a:srgbClr val="0068BF"/>
                </a:solidFill>
                <a:latin typeface="Poppins SemiBold"/>
                <a:ea typeface="Poppins SemiBold"/>
                <a:cs typeface="Poppins SemiBold"/>
                <a:sym typeface="Poppins SemiBold"/>
              </a:defRPr>
            </a:lvl4pPr>
            <a:lvl5pPr lvl="4" algn="ctr" rtl="0">
              <a:lnSpc>
                <a:spcPct val="100000"/>
              </a:lnSpc>
              <a:spcBef>
                <a:spcPts val="0"/>
              </a:spcBef>
              <a:spcAft>
                <a:spcPts val="0"/>
              </a:spcAft>
              <a:buClr>
                <a:srgbClr val="0068BF"/>
              </a:buClr>
              <a:buSzPts val="2400"/>
              <a:buFont typeface="Poppins SemiBold"/>
              <a:buNone/>
              <a:defRPr sz="2400">
                <a:solidFill>
                  <a:srgbClr val="0068BF"/>
                </a:solidFill>
                <a:latin typeface="Poppins SemiBold"/>
                <a:ea typeface="Poppins SemiBold"/>
                <a:cs typeface="Poppins SemiBold"/>
                <a:sym typeface="Poppins SemiBold"/>
              </a:defRPr>
            </a:lvl5pPr>
            <a:lvl6pPr lvl="5" algn="ctr" rtl="0">
              <a:lnSpc>
                <a:spcPct val="100000"/>
              </a:lnSpc>
              <a:spcBef>
                <a:spcPts val="0"/>
              </a:spcBef>
              <a:spcAft>
                <a:spcPts val="0"/>
              </a:spcAft>
              <a:buClr>
                <a:srgbClr val="0068BF"/>
              </a:buClr>
              <a:buSzPts val="2400"/>
              <a:buFont typeface="Poppins SemiBold"/>
              <a:buNone/>
              <a:defRPr sz="2400">
                <a:solidFill>
                  <a:srgbClr val="0068BF"/>
                </a:solidFill>
                <a:latin typeface="Poppins SemiBold"/>
                <a:ea typeface="Poppins SemiBold"/>
                <a:cs typeface="Poppins SemiBold"/>
                <a:sym typeface="Poppins SemiBold"/>
              </a:defRPr>
            </a:lvl6pPr>
            <a:lvl7pPr lvl="6" algn="ctr" rtl="0">
              <a:lnSpc>
                <a:spcPct val="100000"/>
              </a:lnSpc>
              <a:spcBef>
                <a:spcPts val="0"/>
              </a:spcBef>
              <a:spcAft>
                <a:spcPts val="0"/>
              </a:spcAft>
              <a:buClr>
                <a:srgbClr val="0068BF"/>
              </a:buClr>
              <a:buSzPts val="2400"/>
              <a:buFont typeface="Poppins SemiBold"/>
              <a:buNone/>
              <a:defRPr sz="2400">
                <a:solidFill>
                  <a:srgbClr val="0068BF"/>
                </a:solidFill>
                <a:latin typeface="Poppins SemiBold"/>
                <a:ea typeface="Poppins SemiBold"/>
                <a:cs typeface="Poppins SemiBold"/>
                <a:sym typeface="Poppins SemiBold"/>
              </a:defRPr>
            </a:lvl7pPr>
            <a:lvl8pPr lvl="7" algn="ctr" rtl="0">
              <a:lnSpc>
                <a:spcPct val="100000"/>
              </a:lnSpc>
              <a:spcBef>
                <a:spcPts val="0"/>
              </a:spcBef>
              <a:spcAft>
                <a:spcPts val="0"/>
              </a:spcAft>
              <a:buClr>
                <a:srgbClr val="0068BF"/>
              </a:buClr>
              <a:buSzPts val="2400"/>
              <a:buFont typeface="Poppins SemiBold"/>
              <a:buNone/>
              <a:defRPr sz="2400">
                <a:solidFill>
                  <a:srgbClr val="0068BF"/>
                </a:solidFill>
                <a:latin typeface="Poppins SemiBold"/>
                <a:ea typeface="Poppins SemiBold"/>
                <a:cs typeface="Poppins SemiBold"/>
                <a:sym typeface="Poppins SemiBold"/>
              </a:defRPr>
            </a:lvl8pPr>
            <a:lvl9pPr lvl="8" algn="ctr" rtl="0">
              <a:lnSpc>
                <a:spcPct val="100000"/>
              </a:lnSpc>
              <a:spcBef>
                <a:spcPts val="0"/>
              </a:spcBef>
              <a:spcAft>
                <a:spcPts val="0"/>
              </a:spcAft>
              <a:buClr>
                <a:srgbClr val="0068BF"/>
              </a:buClr>
              <a:buSzPts val="2400"/>
              <a:buFont typeface="Poppins SemiBold"/>
              <a:buNone/>
              <a:defRPr sz="2400">
                <a:solidFill>
                  <a:srgbClr val="0068BF"/>
                </a:solidFill>
                <a:latin typeface="Poppins SemiBold"/>
                <a:ea typeface="Poppins SemiBold"/>
                <a:cs typeface="Poppins SemiBold"/>
                <a:sym typeface="Poppins SemiBold"/>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Half image">
  <p:cSld name="CUSTOM_2">
    <p:spTree>
      <p:nvGrpSpPr>
        <p:cNvPr id="1" name="Shape 116"/>
        <p:cNvGrpSpPr/>
        <p:nvPr/>
      </p:nvGrpSpPr>
      <p:grpSpPr>
        <a:xfrm>
          <a:off x="0" y="0"/>
          <a:ext cx="0" cy="0"/>
          <a:chOff x="0" y="0"/>
          <a:chExt cx="0" cy="0"/>
        </a:xfrm>
      </p:grpSpPr>
      <p:pic>
        <p:nvPicPr>
          <p:cNvPr id="117" name="Google Shape;117;p9"/>
          <p:cNvPicPr preferRelativeResize="0"/>
          <p:nvPr/>
        </p:nvPicPr>
        <p:blipFill rotWithShape="1">
          <a:blip r:embed="rId2">
            <a:alphaModFix/>
          </a:blip>
          <a:srcRect l="15930" t="55006" r="24848" b="4455"/>
          <a:stretch/>
        </p:blipFill>
        <p:spPr>
          <a:xfrm>
            <a:off x="5832284" y="947029"/>
            <a:ext cx="710405" cy="486300"/>
          </a:xfrm>
          <a:prstGeom prst="rect">
            <a:avLst/>
          </a:prstGeom>
          <a:noFill/>
          <a:ln>
            <a:noFill/>
          </a:ln>
        </p:spPr>
      </p:pic>
      <p:sp>
        <p:nvSpPr>
          <p:cNvPr id="118" name="Google Shape;118;p9"/>
          <p:cNvSpPr>
            <a:spLocks noGrp="1"/>
          </p:cNvSpPr>
          <p:nvPr>
            <p:ph type="pic" idx="2"/>
          </p:nvPr>
        </p:nvSpPr>
        <p:spPr>
          <a:xfrm>
            <a:off x="2700" y="250"/>
            <a:ext cx="3425400" cy="5143500"/>
          </a:xfrm>
          <a:prstGeom prst="rect">
            <a:avLst/>
          </a:prstGeom>
          <a:noFill/>
          <a:ln>
            <a:noFill/>
          </a:ln>
        </p:spPr>
      </p:sp>
      <p:sp>
        <p:nvSpPr>
          <p:cNvPr id="119" name="Google Shape;119;p9"/>
          <p:cNvSpPr txBox="1">
            <a:spLocks noGrp="1"/>
          </p:cNvSpPr>
          <p:nvPr>
            <p:ph type="body" idx="1"/>
          </p:nvPr>
        </p:nvSpPr>
        <p:spPr>
          <a:xfrm>
            <a:off x="4124825" y="2324225"/>
            <a:ext cx="4274400" cy="2168400"/>
          </a:xfrm>
          <a:prstGeom prst="rect">
            <a:avLst/>
          </a:prstGeom>
          <a:noFill/>
          <a:ln>
            <a:noFill/>
          </a:ln>
        </p:spPr>
        <p:txBody>
          <a:bodyPr spcFirstLastPara="1" wrap="square" lIns="91425" tIns="91425" rIns="91425" bIns="91425" anchor="t" anchorCtr="0">
            <a:normAutofit/>
          </a:bodyPr>
          <a:lstStyle>
            <a:lvl1pPr marL="457200" lvl="0" indent="-311150" algn="l">
              <a:lnSpc>
                <a:spcPct val="115000"/>
              </a:lnSpc>
              <a:spcBef>
                <a:spcPts val="0"/>
              </a:spcBef>
              <a:spcAft>
                <a:spcPts val="0"/>
              </a:spcAft>
              <a:buSzPts val="1300"/>
              <a:buChar char="●"/>
              <a:defRPr/>
            </a:lvl1pPr>
            <a:lvl2pPr marL="914400" lvl="1" indent="-298450" algn="l">
              <a:lnSpc>
                <a:spcPct val="115000"/>
              </a:lnSpc>
              <a:spcBef>
                <a:spcPts val="0"/>
              </a:spcBef>
              <a:spcAft>
                <a:spcPts val="0"/>
              </a:spcAft>
              <a:buSzPts val="1100"/>
              <a:buChar char="○"/>
              <a:defRPr sz="1100"/>
            </a:lvl2pPr>
            <a:lvl3pPr marL="1371600" lvl="2" indent="-298450" algn="l">
              <a:lnSpc>
                <a:spcPct val="115000"/>
              </a:lnSpc>
              <a:spcBef>
                <a:spcPts val="0"/>
              </a:spcBef>
              <a:spcAft>
                <a:spcPts val="0"/>
              </a:spcAft>
              <a:buSzPts val="1100"/>
              <a:buChar char="■"/>
              <a:defRPr sz="1100"/>
            </a:lvl3pPr>
            <a:lvl4pPr marL="1828800" lvl="3" indent="-298450" algn="l">
              <a:lnSpc>
                <a:spcPct val="115000"/>
              </a:lnSpc>
              <a:spcBef>
                <a:spcPts val="0"/>
              </a:spcBef>
              <a:spcAft>
                <a:spcPts val="0"/>
              </a:spcAft>
              <a:buSzPts val="1100"/>
              <a:buChar char="●"/>
              <a:defRPr sz="1100"/>
            </a:lvl4pPr>
            <a:lvl5pPr marL="2286000" lvl="4" indent="-298450" algn="l">
              <a:lnSpc>
                <a:spcPct val="115000"/>
              </a:lnSpc>
              <a:spcBef>
                <a:spcPts val="0"/>
              </a:spcBef>
              <a:spcAft>
                <a:spcPts val="0"/>
              </a:spcAft>
              <a:buSzPts val="1100"/>
              <a:buChar char="○"/>
              <a:defRPr sz="1100"/>
            </a:lvl5pPr>
            <a:lvl6pPr marL="2743200" lvl="5" indent="-298450" algn="l">
              <a:lnSpc>
                <a:spcPct val="115000"/>
              </a:lnSpc>
              <a:spcBef>
                <a:spcPts val="0"/>
              </a:spcBef>
              <a:spcAft>
                <a:spcPts val="0"/>
              </a:spcAft>
              <a:buSzPts val="1100"/>
              <a:buChar char="■"/>
              <a:defRPr sz="1100"/>
            </a:lvl6pPr>
            <a:lvl7pPr marL="3200400" lvl="6" indent="-298450" algn="l">
              <a:lnSpc>
                <a:spcPct val="115000"/>
              </a:lnSpc>
              <a:spcBef>
                <a:spcPts val="0"/>
              </a:spcBef>
              <a:spcAft>
                <a:spcPts val="0"/>
              </a:spcAft>
              <a:buSzPts val="1100"/>
              <a:buChar char="●"/>
              <a:defRPr sz="1100"/>
            </a:lvl7pPr>
            <a:lvl8pPr marL="3657600" lvl="7" indent="-298450" algn="l">
              <a:lnSpc>
                <a:spcPct val="115000"/>
              </a:lnSpc>
              <a:spcBef>
                <a:spcPts val="0"/>
              </a:spcBef>
              <a:spcAft>
                <a:spcPts val="0"/>
              </a:spcAft>
              <a:buSzPts val="1100"/>
              <a:buChar char="○"/>
              <a:defRPr sz="1100"/>
            </a:lvl8pPr>
            <a:lvl9pPr marL="4114800" lvl="8" indent="-298450" algn="l">
              <a:lnSpc>
                <a:spcPct val="115000"/>
              </a:lnSpc>
              <a:spcBef>
                <a:spcPts val="0"/>
              </a:spcBef>
              <a:spcAft>
                <a:spcPts val="0"/>
              </a:spcAft>
              <a:buSzPts val="1100"/>
              <a:buChar char="■"/>
              <a:defRPr sz="1100"/>
            </a:lvl9pPr>
          </a:lstStyle>
          <a:p>
            <a:endParaRPr/>
          </a:p>
        </p:txBody>
      </p:sp>
      <p:sp>
        <p:nvSpPr>
          <p:cNvPr id="120" name="Google Shape;120;p9"/>
          <p:cNvSpPr txBox="1">
            <a:spLocks noGrp="1"/>
          </p:cNvSpPr>
          <p:nvPr>
            <p:ph type="subTitle" idx="3"/>
          </p:nvPr>
        </p:nvSpPr>
        <p:spPr>
          <a:xfrm>
            <a:off x="3769075" y="1639100"/>
            <a:ext cx="5105700" cy="741300"/>
          </a:xfrm>
          <a:prstGeom prst="rect">
            <a:avLst/>
          </a:prstGeom>
          <a:noFill/>
          <a:ln>
            <a:noFill/>
          </a:ln>
        </p:spPr>
        <p:txBody>
          <a:bodyPr spcFirstLastPara="1" wrap="square" lIns="91425" tIns="91425" rIns="91425" bIns="91425" anchor="t" anchorCtr="0">
            <a:normAutofit/>
          </a:bodyPr>
          <a:lstStyle>
            <a:lvl1pPr lvl="0" algn="ctr">
              <a:lnSpc>
                <a:spcPct val="110000"/>
              </a:lnSpc>
              <a:spcBef>
                <a:spcPts val="0"/>
              </a:spcBef>
              <a:spcAft>
                <a:spcPts val="0"/>
              </a:spcAft>
              <a:buClr>
                <a:srgbClr val="0F256A"/>
              </a:buClr>
              <a:buSzPts val="2200"/>
              <a:buFont typeface="Poppins"/>
              <a:buNone/>
              <a:defRPr sz="2200" b="1">
                <a:solidFill>
                  <a:srgbClr val="0F256A"/>
                </a:solidFill>
                <a:latin typeface="Poppins"/>
                <a:ea typeface="Poppins"/>
                <a:cs typeface="Poppins"/>
                <a:sym typeface="Poppins"/>
              </a:defRPr>
            </a:lvl1pPr>
            <a:lvl2pPr lvl="1" algn="ctr">
              <a:lnSpc>
                <a:spcPct val="110000"/>
              </a:lnSpc>
              <a:spcBef>
                <a:spcPts val="0"/>
              </a:spcBef>
              <a:spcAft>
                <a:spcPts val="0"/>
              </a:spcAft>
              <a:buClr>
                <a:srgbClr val="0F256A"/>
              </a:buClr>
              <a:buSzPts val="2200"/>
              <a:buFont typeface="Poppins"/>
              <a:buNone/>
              <a:defRPr sz="2200" b="1">
                <a:solidFill>
                  <a:srgbClr val="0F256A"/>
                </a:solidFill>
                <a:latin typeface="Poppins"/>
                <a:ea typeface="Poppins"/>
                <a:cs typeface="Poppins"/>
                <a:sym typeface="Poppins"/>
              </a:defRPr>
            </a:lvl2pPr>
            <a:lvl3pPr lvl="2" algn="ctr">
              <a:lnSpc>
                <a:spcPct val="110000"/>
              </a:lnSpc>
              <a:spcBef>
                <a:spcPts val="0"/>
              </a:spcBef>
              <a:spcAft>
                <a:spcPts val="0"/>
              </a:spcAft>
              <a:buClr>
                <a:srgbClr val="0F256A"/>
              </a:buClr>
              <a:buSzPts val="2200"/>
              <a:buFont typeface="Poppins"/>
              <a:buNone/>
              <a:defRPr sz="2200" b="1">
                <a:solidFill>
                  <a:srgbClr val="0F256A"/>
                </a:solidFill>
                <a:latin typeface="Poppins"/>
                <a:ea typeface="Poppins"/>
                <a:cs typeface="Poppins"/>
                <a:sym typeface="Poppins"/>
              </a:defRPr>
            </a:lvl3pPr>
            <a:lvl4pPr lvl="3" algn="ctr">
              <a:lnSpc>
                <a:spcPct val="110000"/>
              </a:lnSpc>
              <a:spcBef>
                <a:spcPts val="0"/>
              </a:spcBef>
              <a:spcAft>
                <a:spcPts val="0"/>
              </a:spcAft>
              <a:buClr>
                <a:srgbClr val="0F256A"/>
              </a:buClr>
              <a:buSzPts val="2200"/>
              <a:buFont typeface="Poppins"/>
              <a:buNone/>
              <a:defRPr sz="2200" b="1">
                <a:solidFill>
                  <a:srgbClr val="0F256A"/>
                </a:solidFill>
                <a:latin typeface="Poppins"/>
                <a:ea typeface="Poppins"/>
                <a:cs typeface="Poppins"/>
                <a:sym typeface="Poppins"/>
              </a:defRPr>
            </a:lvl4pPr>
            <a:lvl5pPr lvl="4" algn="ctr">
              <a:lnSpc>
                <a:spcPct val="110000"/>
              </a:lnSpc>
              <a:spcBef>
                <a:spcPts val="0"/>
              </a:spcBef>
              <a:spcAft>
                <a:spcPts val="0"/>
              </a:spcAft>
              <a:buClr>
                <a:srgbClr val="0F256A"/>
              </a:buClr>
              <a:buSzPts val="2200"/>
              <a:buFont typeface="Poppins"/>
              <a:buNone/>
              <a:defRPr sz="2200" b="1">
                <a:solidFill>
                  <a:srgbClr val="0F256A"/>
                </a:solidFill>
                <a:latin typeface="Poppins"/>
                <a:ea typeface="Poppins"/>
                <a:cs typeface="Poppins"/>
                <a:sym typeface="Poppins"/>
              </a:defRPr>
            </a:lvl5pPr>
            <a:lvl6pPr lvl="5" algn="ctr">
              <a:lnSpc>
                <a:spcPct val="110000"/>
              </a:lnSpc>
              <a:spcBef>
                <a:spcPts val="0"/>
              </a:spcBef>
              <a:spcAft>
                <a:spcPts val="0"/>
              </a:spcAft>
              <a:buClr>
                <a:srgbClr val="0F256A"/>
              </a:buClr>
              <a:buSzPts val="2200"/>
              <a:buFont typeface="Poppins"/>
              <a:buNone/>
              <a:defRPr sz="2200" b="1">
                <a:solidFill>
                  <a:srgbClr val="0F256A"/>
                </a:solidFill>
                <a:latin typeface="Poppins"/>
                <a:ea typeface="Poppins"/>
                <a:cs typeface="Poppins"/>
                <a:sym typeface="Poppins"/>
              </a:defRPr>
            </a:lvl6pPr>
            <a:lvl7pPr lvl="6" algn="ctr">
              <a:lnSpc>
                <a:spcPct val="110000"/>
              </a:lnSpc>
              <a:spcBef>
                <a:spcPts val="0"/>
              </a:spcBef>
              <a:spcAft>
                <a:spcPts val="0"/>
              </a:spcAft>
              <a:buClr>
                <a:srgbClr val="0F256A"/>
              </a:buClr>
              <a:buSzPts val="2200"/>
              <a:buFont typeface="Poppins"/>
              <a:buNone/>
              <a:defRPr sz="2200" b="1">
                <a:solidFill>
                  <a:srgbClr val="0F256A"/>
                </a:solidFill>
                <a:latin typeface="Poppins"/>
                <a:ea typeface="Poppins"/>
                <a:cs typeface="Poppins"/>
                <a:sym typeface="Poppins"/>
              </a:defRPr>
            </a:lvl7pPr>
            <a:lvl8pPr lvl="7" algn="ctr">
              <a:lnSpc>
                <a:spcPct val="110000"/>
              </a:lnSpc>
              <a:spcBef>
                <a:spcPts val="0"/>
              </a:spcBef>
              <a:spcAft>
                <a:spcPts val="0"/>
              </a:spcAft>
              <a:buClr>
                <a:srgbClr val="0F256A"/>
              </a:buClr>
              <a:buSzPts val="2200"/>
              <a:buFont typeface="Poppins"/>
              <a:buNone/>
              <a:defRPr sz="2200" b="1">
                <a:solidFill>
                  <a:srgbClr val="0F256A"/>
                </a:solidFill>
                <a:latin typeface="Poppins"/>
                <a:ea typeface="Poppins"/>
                <a:cs typeface="Poppins"/>
                <a:sym typeface="Poppins"/>
              </a:defRPr>
            </a:lvl8pPr>
            <a:lvl9pPr lvl="8" algn="ctr">
              <a:lnSpc>
                <a:spcPct val="110000"/>
              </a:lnSpc>
              <a:spcBef>
                <a:spcPts val="0"/>
              </a:spcBef>
              <a:spcAft>
                <a:spcPts val="0"/>
              </a:spcAft>
              <a:buClr>
                <a:srgbClr val="0F256A"/>
              </a:buClr>
              <a:buSzPts val="2200"/>
              <a:buFont typeface="Poppins"/>
              <a:buNone/>
              <a:defRPr sz="2200" b="1">
                <a:solidFill>
                  <a:srgbClr val="0F256A"/>
                </a:solidFill>
                <a:latin typeface="Poppins"/>
                <a:ea typeface="Poppins"/>
                <a:cs typeface="Poppins"/>
                <a:sym typeface="Poppins"/>
              </a:defRPr>
            </a:lvl9pPr>
          </a:lstStyle>
          <a:p>
            <a:endParaRPr/>
          </a:p>
        </p:txBody>
      </p:sp>
      <p:sp>
        <p:nvSpPr>
          <p:cNvPr id="121" name="Google Shape;121;p9"/>
          <p:cNvSpPr txBox="1">
            <a:spLocks noGrp="1"/>
          </p:cNvSpPr>
          <p:nvPr>
            <p:ph type="sldNum" idx="12"/>
          </p:nvPr>
        </p:nvSpPr>
        <p:spPr>
          <a:xfrm>
            <a:off x="8696712" y="4787050"/>
            <a:ext cx="378900" cy="268200"/>
          </a:xfrm>
          <a:prstGeom prst="rect">
            <a:avLst/>
          </a:prstGeom>
          <a:noFill/>
          <a:ln>
            <a:noFill/>
          </a:ln>
        </p:spPr>
        <p:txBody>
          <a:bodyPr spcFirstLastPara="1" wrap="square" lIns="91425" tIns="91425" rIns="91425" bIns="91425" anchor="ctr" anchorCtr="0">
            <a:noAutofit/>
          </a:bodyPr>
          <a:lstStyle>
            <a:lvl1pPr marL="0" marR="0" lvl="0" indent="0" algn="ctr">
              <a:lnSpc>
                <a:spcPct val="100000"/>
              </a:lnSpc>
              <a:spcBef>
                <a:spcPts val="0"/>
              </a:spcBef>
              <a:spcAft>
                <a:spcPts val="0"/>
              </a:spcAft>
              <a:buClr>
                <a:srgbClr val="000000"/>
              </a:buClr>
              <a:buSzPts val="1000"/>
              <a:buFont typeface="Arial"/>
              <a:buNone/>
              <a:defRPr sz="1000" b="0" i="0" u="none" strike="noStrike" cap="none">
                <a:solidFill>
                  <a:srgbClr val="0068BF"/>
                </a:solidFill>
                <a:latin typeface="Poppins Light"/>
                <a:ea typeface="Poppins Light"/>
                <a:cs typeface="Poppins Light"/>
                <a:sym typeface="Poppins Light"/>
              </a:defRPr>
            </a:lvl1pPr>
            <a:lvl2pPr marL="0" marR="0" lvl="1" indent="0" algn="ctr">
              <a:lnSpc>
                <a:spcPct val="100000"/>
              </a:lnSpc>
              <a:spcBef>
                <a:spcPts val="0"/>
              </a:spcBef>
              <a:spcAft>
                <a:spcPts val="0"/>
              </a:spcAft>
              <a:buClr>
                <a:srgbClr val="000000"/>
              </a:buClr>
              <a:buSzPts val="1000"/>
              <a:buFont typeface="Arial"/>
              <a:buNone/>
              <a:defRPr sz="1000" b="0" i="0" u="none" strike="noStrike" cap="none">
                <a:solidFill>
                  <a:srgbClr val="0068BF"/>
                </a:solidFill>
                <a:latin typeface="Poppins Light"/>
                <a:ea typeface="Poppins Light"/>
                <a:cs typeface="Poppins Light"/>
                <a:sym typeface="Poppins Light"/>
              </a:defRPr>
            </a:lvl2pPr>
            <a:lvl3pPr marL="0" marR="0" lvl="2" indent="0" algn="ctr">
              <a:lnSpc>
                <a:spcPct val="100000"/>
              </a:lnSpc>
              <a:spcBef>
                <a:spcPts val="0"/>
              </a:spcBef>
              <a:spcAft>
                <a:spcPts val="0"/>
              </a:spcAft>
              <a:buClr>
                <a:srgbClr val="000000"/>
              </a:buClr>
              <a:buSzPts val="1000"/>
              <a:buFont typeface="Arial"/>
              <a:buNone/>
              <a:defRPr sz="1000" b="0" i="0" u="none" strike="noStrike" cap="none">
                <a:solidFill>
                  <a:srgbClr val="0068BF"/>
                </a:solidFill>
                <a:latin typeface="Poppins Light"/>
                <a:ea typeface="Poppins Light"/>
                <a:cs typeface="Poppins Light"/>
                <a:sym typeface="Poppins Light"/>
              </a:defRPr>
            </a:lvl3pPr>
            <a:lvl4pPr marL="0" marR="0" lvl="3" indent="0" algn="ctr">
              <a:lnSpc>
                <a:spcPct val="100000"/>
              </a:lnSpc>
              <a:spcBef>
                <a:spcPts val="0"/>
              </a:spcBef>
              <a:spcAft>
                <a:spcPts val="0"/>
              </a:spcAft>
              <a:buClr>
                <a:srgbClr val="000000"/>
              </a:buClr>
              <a:buSzPts val="1000"/>
              <a:buFont typeface="Arial"/>
              <a:buNone/>
              <a:defRPr sz="1000" b="0" i="0" u="none" strike="noStrike" cap="none">
                <a:solidFill>
                  <a:srgbClr val="0068BF"/>
                </a:solidFill>
                <a:latin typeface="Poppins Light"/>
                <a:ea typeface="Poppins Light"/>
                <a:cs typeface="Poppins Light"/>
                <a:sym typeface="Poppins Light"/>
              </a:defRPr>
            </a:lvl4pPr>
            <a:lvl5pPr marL="0" marR="0" lvl="4" indent="0" algn="ctr">
              <a:lnSpc>
                <a:spcPct val="100000"/>
              </a:lnSpc>
              <a:spcBef>
                <a:spcPts val="0"/>
              </a:spcBef>
              <a:spcAft>
                <a:spcPts val="0"/>
              </a:spcAft>
              <a:buClr>
                <a:srgbClr val="000000"/>
              </a:buClr>
              <a:buSzPts val="1000"/>
              <a:buFont typeface="Arial"/>
              <a:buNone/>
              <a:defRPr sz="1000" b="0" i="0" u="none" strike="noStrike" cap="none">
                <a:solidFill>
                  <a:srgbClr val="0068BF"/>
                </a:solidFill>
                <a:latin typeface="Poppins Light"/>
                <a:ea typeface="Poppins Light"/>
                <a:cs typeface="Poppins Light"/>
                <a:sym typeface="Poppins Light"/>
              </a:defRPr>
            </a:lvl5pPr>
            <a:lvl6pPr marL="0" marR="0" lvl="5" indent="0" algn="ctr">
              <a:lnSpc>
                <a:spcPct val="100000"/>
              </a:lnSpc>
              <a:spcBef>
                <a:spcPts val="0"/>
              </a:spcBef>
              <a:spcAft>
                <a:spcPts val="0"/>
              </a:spcAft>
              <a:buClr>
                <a:srgbClr val="000000"/>
              </a:buClr>
              <a:buSzPts val="1000"/>
              <a:buFont typeface="Arial"/>
              <a:buNone/>
              <a:defRPr sz="1000" b="0" i="0" u="none" strike="noStrike" cap="none">
                <a:solidFill>
                  <a:srgbClr val="0068BF"/>
                </a:solidFill>
                <a:latin typeface="Poppins Light"/>
                <a:ea typeface="Poppins Light"/>
                <a:cs typeface="Poppins Light"/>
                <a:sym typeface="Poppins Light"/>
              </a:defRPr>
            </a:lvl6pPr>
            <a:lvl7pPr marL="0" marR="0" lvl="6" indent="0" algn="ctr">
              <a:lnSpc>
                <a:spcPct val="100000"/>
              </a:lnSpc>
              <a:spcBef>
                <a:spcPts val="0"/>
              </a:spcBef>
              <a:spcAft>
                <a:spcPts val="0"/>
              </a:spcAft>
              <a:buClr>
                <a:srgbClr val="000000"/>
              </a:buClr>
              <a:buSzPts val="1000"/>
              <a:buFont typeface="Arial"/>
              <a:buNone/>
              <a:defRPr sz="1000" b="0" i="0" u="none" strike="noStrike" cap="none">
                <a:solidFill>
                  <a:srgbClr val="0068BF"/>
                </a:solidFill>
                <a:latin typeface="Poppins Light"/>
                <a:ea typeface="Poppins Light"/>
                <a:cs typeface="Poppins Light"/>
                <a:sym typeface="Poppins Light"/>
              </a:defRPr>
            </a:lvl7pPr>
            <a:lvl8pPr marL="0" marR="0" lvl="7" indent="0" algn="ctr">
              <a:lnSpc>
                <a:spcPct val="100000"/>
              </a:lnSpc>
              <a:spcBef>
                <a:spcPts val="0"/>
              </a:spcBef>
              <a:spcAft>
                <a:spcPts val="0"/>
              </a:spcAft>
              <a:buClr>
                <a:srgbClr val="000000"/>
              </a:buClr>
              <a:buSzPts val="1000"/>
              <a:buFont typeface="Arial"/>
              <a:buNone/>
              <a:defRPr sz="1000" b="0" i="0" u="none" strike="noStrike" cap="none">
                <a:solidFill>
                  <a:srgbClr val="0068BF"/>
                </a:solidFill>
                <a:latin typeface="Poppins Light"/>
                <a:ea typeface="Poppins Light"/>
                <a:cs typeface="Poppins Light"/>
                <a:sym typeface="Poppins Light"/>
              </a:defRPr>
            </a:lvl8pPr>
            <a:lvl9pPr marL="0" marR="0" lvl="8" indent="0" algn="ctr">
              <a:lnSpc>
                <a:spcPct val="100000"/>
              </a:lnSpc>
              <a:spcBef>
                <a:spcPts val="0"/>
              </a:spcBef>
              <a:spcAft>
                <a:spcPts val="0"/>
              </a:spcAft>
              <a:buClr>
                <a:srgbClr val="000000"/>
              </a:buClr>
              <a:buSzPts val="1000"/>
              <a:buFont typeface="Arial"/>
              <a:buNone/>
              <a:defRPr sz="1000" b="0" i="0" u="none" strike="noStrike" cap="none">
                <a:solidFill>
                  <a:srgbClr val="0068BF"/>
                </a:solidFill>
                <a:latin typeface="Poppins Light"/>
                <a:ea typeface="Poppins Light"/>
                <a:cs typeface="Poppins Light"/>
                <a:sym typeface="Poppins Light"/>
              </a:defRPr>
            </a:lvl9pPr>
          </a:lstStyle>
          <a:p>
            <a:pPr marL="0" lvl="0" indent="0" algn="ctr" rtl="0">
              <a:spcBef>
                <a:spcPts val="0"/>
              </a:spcBef>
              <a:spcAft>
                <a:spcPts val="0"/>
              </a:spcAft>
              <a:buNone/>
            </a:pPr>
            <a:fld id="{00000000-1234-1234-1234-123412341234}" type="slidenum">
              <a:rPr lang="en"/>
              <a:t>‹#›</a:t>
            </a:fld>
            <a:endParaRPr/>
          </a:p>
        </p:txBody>
      </p:sp>
      <p:sp>
        <p:nvSpPr>
          <p:cNvPr id="122" name="Google Shape;122;p9"/>
          <p:cNvSpPr/>
          <p:nvPr/>
        </p:nvSpPr>
        <p:spPr>
          <a:xfrm>
            <a:off x="6021138" y="866020"/>
            <a:ext cx="268200" cy="268200"/>
          </a:xfrm>
          <a:prstGeom prst="ellipse">
            <a:avLst/>
          </a:prstGeom>
          <a:solidFill>
            <a:srgbClr val="4D9FD5"/>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23" name="Google Shape;123;p9"/>
          <p:cNvSpPr/>
          <p:nvPr/>
        </p:nvSpPr>
        <p:spPr>
          <a:xfrm rot="-3079763">
            <a:off x="6110028" y="243761"/>
            <a:ext cx="744668" cy="744668"/>
          </a:xfrm>
          <a:prstGeom prst="chord">
            <a:avLst>
              <a:gd name="adj1" fmla="val 5508519"/>
              <a:gd name="adj2" fmla="val 16200000"/>
            </a:avLst>
          </a:prstGeom>
          <a:solidFill>
            <a:srgbClr val="DCECF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24" name="Google Shape;124;p9"/>
          <p:cNvSpPr/>
          <p:nvPr/>
        </p:nvSpPr>
        <p:spPr>
          <a:xfrm>
            <a:off x="6092351" y="210855"/>
            <a:ext cx="202832" cy="175422"/>
          </a:xfrm>
          <a:prstGeom prst="flowChartExtract">
            <a:avLst/>
          </a:prstGeom>
          <a:solidFill>
            <a:srgbClr val="F5BC0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25" name="Google Shape;125;p9"/>
          <p:cNvSpPr txBox="1"/>
          <p:nvPr/>
        </p:nvSpPr>
        <p:spPr>
          <a:xfrm>
            <a:off x="3433207" y="4888807"/>
            <a:ext cx="3000000" cy="273121"/>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n" sz="500" dirty="0">
                <a:solidFill>
                  <a:srgbClr val="999999"/>
                </a:solidFill>
                <a:latin typeface="Poppins"/>
                <a:ea typeface="Poppins"/>
                <a:cs typeface="Poppins"/>
                <a:sym typeface="Poppins"/>
              </a:rPr>
              <a:t>Copyright © 2010-2025 </a:t>
            </a:r>
            <a:r>
              <a:rPr lang="en" sz="500" dirty="0" err="1">
                <a:solidFill>
                  <a:srgbClr val="999999"/>
                </a:solidFill>
                <a:latin typeface="Poppins"/>
                <a:ea typeface="Poppins"/>
                <a:cs typeface="Poppins"/>
                <a:sym typeface="Poppins"/>
              </a:rPr>
              <a:t>iPEC</a:t>
            </a:r>
            <a:r>
              <a:rPr lang="en" sz="500" dirty="0">
                <a:solidFill>
                  <a:srgbClr val="999999"/>
                </a:solidFill>
                <a:latin typeface="Poppins"/>
                <a:ea typeface="Poppins"/>
                <a:cs typeface="Poppins"/>
                <a:sym typeface="Poppins"/>
              </a:rPr>
              <a:t>. All rights reserved.</a:t>
            </a:r>
            <a:endParaRPr dirty="0"/>
          </a:p>
        </p:txBody>
      </p:sp>
      <p:pic>
        <p:nvPicPr>
          <p:cNvPr id="126" name="Google Shape;126;p9"/>
          <p:cNvPicPr preferRelativeResize="0"/>
          <p:nvPr/>
        </p:nvPicPr>
        <p:blipFill>
          <a:blip r:embed="rId3">
            <a:alphaModFix/>
          </a:blip>
          <a:stretch>
            <a:fillRect/>
          </a:stretch>
        </p:blipFill>
        <p:spPr>
          <a:xfrm>
            <a:off x="8211484" y="40726"/>
            <a:ext cx="864118" cy="261600"/>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Double Floating">
  <p:cSld name="ONE_COLUMN_TEXT_1_3_2">
    <p:bg>
      <p:bgPr>
        <a:solidFill>
          <a:schemeClr val="accent1"/>
        </a:solidFill>
        <a:effectLst/>
      </p:bgPr>
    </p:bg>
    <p:spTree>
      <p:nvGrpSpPr>
        <p:cNvPr id="1" name="Shape 247"/>
        <p:cNvGrpSpPr/>
        <p:nvPr/>
      </p:nvGrpSpPr>
      <p:grpSpPr>
        <a:xfrm>
          <a:off x="0" y="0"/>
          <a:ext cx="0" cy="0"/>
          <a:chOff x="0" y="0"/>
          <a:chExt cx="0" cy="0"/>
        </a:xfrm>
      </p:grpSpPr>
      <p:sp>
        <p:nvSpPr>
          <p:cNvPr id="248" name="Google Shape;248;p23"/>
          <p:cNvSpPr/>
          <p:nvPr/>
        </p:nvSpPr>
        <p:spPr>
          <a:xfrm>
            <a:off x="111200" y="164375"/>
            <a:ext cx="8893200" cy="4848300"/>
          </a:xfrm>
          <a:prstGeom prst="round2DiagRect">
            <a:avLst>
              <a:gd name="adj1" fmla="val 13448"/>
              <a:gd name="adj2" fmla="val 0"/>
            </a:avLst>
          </a:pr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49" name="Google Shape;249;p23"/>
          <p:cNvSpPr txBox="1">
            <a:spLocks noGrp="1"/>
          </p:cNvSpPr>
          <p:nvPr>
            <p:ph type="sldNum" idx="12"/>
          </p:nvPr>
        </p:nvSpPr>
        <p:spPr>
          <a:xfrm>
            <a:off x="8734812" y="4825150"/>
            <a:ext cx="378900" cy="268200"/>
          </a:xfrm>
          <a:prstGeom prst="rect">
            <a:avLst/>
          </a:prstGeom>
          <a:noFill/>
          <a:ln>
            <a:noFill/>
          </a:ln>
        </p:spPr>
        <p:txBody>
          <a:bodyPr spcFirstLastPara="1" wrap="square" lIns="91425" tIns="91425" rIns="91425" bIns="91425" anchor="ctr" anchorCtr="0">
            <a:noAutofit/>
          </a:bodyPr>
          <a:lstStyle>
            <a:lvl1pPr marL="0" marR="0" lvl="0" indent="0" algn="ctr" rtl="0">
              <a:lnSpc>
                <a:spcPct val="100000"/>
              </a:lnSpc>
              <a:spcBef>
                <a:spcPts val="0"/>
              </a:spcBef>
              <a:spcAft>
                <a:spcPts val="0"/>
              </a:spcAft>
              <a:buClr>
                <a:srgbClr val="000000"/>
              </a:buClr>
              <a:buSzPts val="1000"/>
              <a:buFont typeface="Arial"/>
              <a:buNone/>
              <a:defRPr sz="1000" b="0" i="0" u="none" strike="noStrike" cap="none">
                <a:solidFill>
                  <a:schemeClr val="accent3"/>
                </a:solidFill>
                <a:latin typeface="Poppins Light"/>
                <a:ea typeface="Poppins Light"/>
                <a:cs typeface="Poppins Light"/>
                <a:sym typeface="Poppins Light"/>
              </a:defRPr>
            </a:lvl1pPr>
            <a:lvl2pPr marL="0" marR="0" lvl="1" indent="0" algn="ctr" rtl="0">
              <a:lnSpc>
                <a:spcPct val="100000"/>
              </a:lnSpc>
              <a:spcBef>
                <a:spcPts val="0"/>
              </a:spcBef>
              <a:spcAft>
                <a:spcPts val="0"/>
              </a:spcAft>
              <a:buClr>
                <a:srgbClr val="000000"/>
              </a:buClr>
              <a:buSzPts val="1000"/>
              <a:buFont typeface="Arial"/>
              <a:buNone/>
              <a:defRPr sz="1000" b="0" i="0" u="none" strike="noStrike" cap="none">
                <a:solidFill>
                  <a:schemeClr val="accent3"/>
                </a:solidFill>
                <a:latin typeface="Poppins Light"/>
                <a:ea typeface="Poppins Light"/>
                <a:cs typeface="Poppins Light"/>
                <a:sym typeface="Poppins Light"/>
              </a:defRPr>
            </a:lvl2pPr>
            <a:lvl3pPr marL="0" marR="0" lvl="2" indent="0" algn="ctr" rtl="0">
              <a:lnSpc>
                <a:spcPct val="100000"/>
              </a:lnSpc>
              <a:spcBef>
                <a:spcPts val="0"/>
              </a:spcBef>
              <a:spcAft>
                <a:spcPts val="0"/>
              </a:spcAft>
              <a:buClr>
                <a:srgbClr val="000000"/>
              </a:buClr>
              <a:buSzPts val="1000"/>
              <a:buFont typeface="Arial"/>
              <a:buNone/>
              <a:defRPr sz="1000" b="0" i="0" u="none" strike="noStrike" cap="none">
                <a:solidFill>
                  <a:schemeClr val="accent3"/>
                </a:solidFill>
                <a:latin typeface="Poppins Light"/>
                <a:ea typeface="Poppins Light"/>
                <a:cs typeface="Poppins Light"/>
                <a:sym typeface="Poppins Light"/>
              </a:defRPr>
            </a:lvl3pPr>
            <a:lvl4pPr marL="0" marR="0" lvl="3" indent="0" algn="ctr" rtl="0">
              <a:lnSpc>
                <a:spcPct val="100000"/>
              </a:lnSpc>
              <a:spcBef>
                <a:spcPts val="0"/>
              </a:spcBef>
              <a:spcAft>
                <a:spcPts val="0"/>
              </a:spcAft>
              <a:buClr>
                <a:srgbClr val="000000"/>
              </a:buClr>
              <a:buSzPts val="1000"/>
              <a:buFont typeface="Arial"/>
              <a:buNone/>
              <a:defRPr sz="1000" b="0" i="0" u="none" strike="noStrike" cap="none">
                <a:solidFill>
                  <a:schemeClr val="accent3"/>
                </a:solidFill>
                <a:latin typeface="Poppins Light"/>
                <a:ea typeface="Poppins Light"/>
                <a:cs typeface="Poppins Light"/>
                <a:sym typeface="Poppins Light"/>
              </a:defRPr>
            </a:lvl4pPr>
            <a:lvl5pPr marL="0" marR="0" lvl="4" indent="0" algn="ctr" rtl="0">
              <a:lnSpc>
                <a:spcPct val="100000"/>
              </a:lnSpc>
              <a:spcBef>
                <a:spcPts val="0"/>
              </a:spcBef>
              <a:spcAft>
                <a:spcPts val="0"/>
              </a:spcAft>
              <a:buClr>
                <a:srgbClr val="000000"/>
              </a:buClr>
              <a:buSzPts val="1000"/>
              <a:buFont typeface="Arial"/>
              <a:buNone/>
              <a:defRPr sz="1000" b="0" i="0" u="none" strike="noStrike" cap="none">
                <a:solidFill>
                  <a:schemeClr val="accent3"/>
                </a:solidFill>
                <a:latin typeface="Poppins Light"/>
                <a:ea typeface="Poppins Light"/>
                <a:cs typeface="Poppins Light"/>
                <a:sym typeface="Poppins Light"/>
              </a:defRPr>
            </a:lvl5pPr>
            <a:lvl6pPr marL="0" marR="0" lvl="5" indent="0" algn="ctr" rtl="0">
              <a:lnSpc>
                <a:spcPct val="100000"/>
              </a:lnSpc>
              <a:spcBef>
                <a:spcPts val="0"/>
              </a:spcBef>
              <a:spcAft>
                <a:spcPts val="0"/>
              </a:spcAft>
              <a:buClr>
                <a:srgbClr val="000000"/>
              </a:buClr>
              <a:buSzPts val="1000"/>
              <a:buFont typeface="Arial"/>
              <a:buNone/>
              <a:defRPr sz="1000" b="0" i="0" u="none" strike="noStrike" cap="none">
                <a:solidFill>
                  <a:schemeClr val="accent3"/>
                </a:solidFill>
                <a:latin typeface="Poppins Light"/>
                <a:ea typeface="Poppins Light"/>
                <a:cs typeface="Poppins Light"/>
                <a:sym typeface="Poppins Light"/>
              </a:defRPr>
            </a:lvl6pPr>
            <a:lvl7pPr marL="0" marR="0" lvl="6" indent="0" algn="ctr" rtl="0">
              <a:lnSpc>
                <a:spcPct val="100000"/>
              </a:lnSpc>
              <a:spcBef>
                <a:spcPts val="0"/>
              </a:spcBef>
              <a:spcAft>
                <a:spcPts val="0"/>
              </a:spcAft>
              <a:buClr>
                <a:srgbClr val="000000"/>
              </a:buClr>
              <a:buSzPts val="1000"/>
              <a:buFont typeface="Arial"/>
              <a:buNone/>
              <a:defRPr sz="1000" b="0" i="0" u="none" strike="noStrike" cap="none">
                <a:solidFill>
                  <a:schemeClr val="accent3"/>
                </a:solidFill>
                <a:latin typeface="Poppins Light"/>
                <a:ea typeface="Poppins Light"/>
                <a:cs typeface="Poppins Light"/>
                <a:sym typeface="Poppins Light"/>
              </a:defRPr>
            </a:lvl7pPr>
            <a:lvl8pPr marL="0" marR="0" lvl="7" indent="0" algn="ctr" rtl="0">
              <a:lnSpc>
                <a:spcPct val="100000"/>
              </a:lnSpc>
              <a:spcBef>
                <a:spcPts val="0"/>
              </a:spcBef>
              <a:spcAft>
                <a:spcPts val="0"/>
              </a:spcAft>
              <a:buClr>
                <a:srgbClr val="000000"/>
              </a:buClr>
              <a:buSzPts val="1000"/>
              <a:buFont typeface="Arial"/>
              <a:buNone/>
              <a:defRPr sz="1000" b="0" i="0" u="none" strike="noStrike" cap="none">
                <a:solidFill>
                  <a:schemeClr val="accent3"/>
                </a:solidFill>
                <a:latin typeface="Poppins Light"/>
                <a:ea typeface="Poppins Light"/>
                <a:cs typeface="Poppins Light"/>
                <a:sym typeface="Poppins Light"/>
              </a:defRPr>
            </a:lvl8pPr>
            <a:lvl9pPr marL="0" marR="0" lvl="8" indent="0" algn="ctr" rtl="0">
              <a:lnSpc>
                <a:spcPct val="100000"/>
              </a:lnSpc>
              <a:spcBef>
                <a:spcPts val="0"/>
              </a:spcBef>
              <a:spcAft>
                <a:spcPts val="0"/>
              </a:spcAft>
              <a:buClr>
                <a:srgbClr val="000000"/>
              </a:buClr>
              <a:buSzPts val="1000"/>
              <a:buFont typeface="Arial"/>
              <a:buNone/>
              <a:defRPr sz="1000" b="0" i="0" u="none" strike="noStrike" cap="none">
                <a:solidFill>
                  <a:schemeClr val="accent3"/>
                </a:solidFill>
                <a:latin typeface="Poppins Light"/>
                <a:ea typeface="Poppins Light"/>
                <a:cs typeface="Poppins Light"/>
                <a:sym typeface="Poppins Light"/>
              </a:defRPr>
            </a:lvl9pPr>
          </a:lstStyle>
          <a:p>
            <a:pPr marL="0" lvl="0" indent="0" algn="ctr" rtl="0">
              <a:spcBef>
                <a:spcPts val="0"/>
              </a:spcBef>
              <a:spcAft>
                <a:spcPts val="0"/>
              </a:spcAft>
              <a:buNone/>
            </a:pPr>
            <a:fld id="{00000000-1234-1234-1234-123412341234}" type="slidenum">
              <a:rPr lang="en"/>
              <a:t>‹#›</a:t>
            </a:fld>
            <a:endParaRPr/>
          </a:p>
        </p:txBody>
      </p:sp>
      <p:sp>
        <p:nvSpPr>
          <p:cNvPr id="250" name="Google Shape;250;p23"/>
          <p:cNvSpPr txBox="1"/>
          <p:nvPr/>
        </p:nvSpPr>
        <p:spPr>
          <a:xfrm>
            <a:off x="142855" y="4780575"/>
            <a:ext cx="3000000" cy="273121"/>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n-GB" sz="500" dirty="0">
                <a:solidFill>
                  <a:srgbClr val="999999"/>
                </a:solidFill>
                <a:latin typeface="Poppins"/>
                <a:ea typeface="Poppins"/>
                <a:cs typeface="Poppins"/>
                <a:sym typeface="Poppins"/>
              </a:rPr>
              <a:t>Copyright © </a:t>
            </a:r>
            <a:r>
              <a:rPr lang="en" sz="500" dirty="0">
                <a:solidFill>
                  <a:srgbClr val="999999"/>
                </a:solidFill>
                <a:latin typeface="Poppins"/>
                <a:ea typeface="Poppins"/>
                <a:cs typeface="Poppins"/>
                <a:sym typeface="Poppins"/>
              </a:rPr>
              <a:t>2010-</a:t>
            </a:r>
            <a:r>
              <a:rPr lang="en-GB" sz="500" dirty="0">
                <a:solidFill>
                  <a:srgbClr val="999999"/>
                </a:solidFill>
                <a:latin typeface="Poppins"/>
                <a:ea typeface="Poppins"/>
                <a:cs typeface="Poppins"/>
                <a:sym typeface="Poppins"/>
              </a:rPr>
              <a:t>2025 </a:t>
            </a:r>
            <a:r>
              <a:rPr lang="en-GB" sz="500" dirty="0" err="1">
                <a:solidFill>
                  <a:srgbClr val="999999"/>
                </a:solidFill>
                <a:latin typeface="Poppins"/>
                <a:ea typeface="Poppins"/>
                <a:cs typeface="Poppins"/>
                <a:sym typeface="Poppins"/>
              </a:rPr>
              <a:t>iPEC</a:t>
            </a:r>
            <a:r>
              <a:rPr lang="en-GB" sz="500" dirty="0">
                <a:solidFill>
                  <a:srgbClr val="999999"/>
                </a:solidFill>
                <a:latin typeface="Poppins"/>
                <a:ea typeface="Poppins"/>
                <a:cs typeface="Poppins"/>
                <a:sym typeface="Poppins"/>
              </a:rPr>
              <a:t>. All rights reserved.</a:t>
            </a:r>
            <a:endParaRPr lang="en-GB" sz="800" dirty="0"/>
          </a:p>
        </p:txBody>
      </p:sp>
      <p:sp>
        <p:nvSpPr>
          <p:cNvPr id="251" name="Google Shape;251;p23"/>
          <p:cNvSpPr txBox="1">
            <a:spLocks noGrp="1"/>
          </p:cNvSpPr>
          <p:nvPr>
            <p:ph type="title"/>
          </p:nvPr>
        </p:nvSpPr>
        <p:spPr>
          <a:xfrm>
            <a:off x="668925" y="524275"/>
            <a:ext cx="7491900" cy="393600"/>
          </a:xfrm>
          <a:prstGeom prst="rect">
            <a:avLst/>
          </a:prstGeom>
          <a:noFill/>
          <a:ln>
            <a:noFill/>
          </a:ln>
        </p:spPr>
        <p:txBody>
          <a:bodyPr spcFirstLastPara="1" wrap="square" lIns="91425" tIns="91425" rIns="91425" bIns="91425" anchor="ctr" anchorCtr="0">
            <a:normAutofit/>
          </a:bodyPr>
          <a:lstStyle>
            <a:lvl1pPr lvl="0" algn="l" rtl="0">
              <a:lnSpc>
                <a:spcPct val="100000"/>
              </a:lnSpc>
              <a:spcBef>
                <a:spcPts val="0"/>
              </a:spcBef>
              <a:spcAft>
                <a:spcPts val="0"/>
              </a:spcAft>
              <a:buSzPts val="2200"/>
              <a:buNone/>
              <a:defRPr/>
            </a:lvl1pPr>
            <a:lvl2pPr lvl="1" algn="l" rtl="0">
              <a:lnSpc>
                <a:spcPct val="100000"/>
              </a:lnSpc>
              <a:spcBef>
                <a:spcPts val="0"/>
              </a:spcBef>
              <a:spcAft>
                <a:spcPts val="0"/>
              </a:spcAft>
              <a:buSzPts val="1800"/>
              <a:buNone/>
              <a:defRPr sz="1800"/>
            </a:lvl2pPr>
            <a:lvl3pPr lvl="2" algn="l" rtl="0">
              <a:lnSpc>
                <a:spcPct val="100000"/>
              </a:lnSpc>
              <a:spcBef>
                <a:spcPts val="0"/>
              </a:spcBef>
              <a:spcAft>
                <a:spcPts val="0"/>
              </a:spcAft>
              <a:buSzPts val="1800"/>
              <a:buNone/>
              <a:defRPr sz="1800"/>
            </a:lvl3pPr>
            <a:lvl4pPr lvl="3" algn="l" rtl="0">
              <a:lnSpc>
                <a:spcPct val="100000"/>
              </a:lnSpc>
              <a:spcBef>
                <a:spcPts val="0"/>
              </a:spcBef>
              <a:spcAft>
                <a:spcPts val="0"/>
              </a:spcAft>
              <a:buSzPts val="1800"/>
              <a:buNone/>
              <a:defRPr sz="1800"/>
            </a:lvl4pPr>
            <a:lvl5pPr lvl="4" algn="l" rtl="0">
              <a:lnSpc>
                <a:spcPct val="100000"/>
              </a:lnSpc>
              <a:spcBef>
                <a:spcPts val="0"/>
              </a:spcBef>
              <a:spcAft>
                <a:spcPts val="0"/>
              </a:spcAft>
              <a:buSzPts val="1800"/>
              <a:buNone/>
              <a:defRPr sz="1800"/>
            </a:lvl5pPr>
            <a:lvl6pPr lvl="5" algn="l" rtl="0">
              <a:lnSpc>
                <a:spcPct val="100000"/>
              </a:lnSpc>
              <a:spcBef>
                <a:spcPts val="0"/>
              </a:spcBef>
              <a:spcAft>
                <a:spcPts val="0"/>
              </a:spcAft>
              <a:buSzPts val="1800"/>
              <a:buNone/>
              <a:defRPr sz="1800"/>
            </a:lvl6pPr>
            <a:lvl7pPr lvl="6" algn="l" rtl="0">
              <a:lnSpc>
                <a:spcPct val="100000"/>
              </a:lnSpc>
              <a:spcBef>
                <a:spcPts val="0"/>
              </a:spcBef>
              <a:spcAft>
                <a:spcPts val="0"/>
              </a:spcAft>
              <a:buSzPts val="1800"/>
              <a:buNone/>
              <a:defRPr sz="1800"/>
            </a:lvl7pPr>
            <a:lvl8pPr lvl="7" algn="l" rtl="0">
              <a:lnSpc>
                <a:spcPct val="100000"/>
              </a:lnSpc>
              <a:spcBef>
                <a:spcPts val="0"/>
              </a:spcBef>
              <a:spcAft>
                <a:spcPts val="0"/>
              </a:spcAft>
              <a:buSzPts val="1800"/>
              <a:buNone/>
              <a:defRPr sz="1800"/>
            </a:lvl8pPr>
            <a:lvl9pPr lvl="8" algn="l" rtl="0">
              <a:lnSpc>
                <a:spcPct val="100000"/>
              </a:lnSpc>
              <a:spcBef>
                <a:spcPts val="0"/>
              </a:spcBef>
              <a:spcAft>
                <a:spcPts val="0"/>
              </a:spcAft>
              <a:buSzPts val="1800"/>
              <a:buNone/>
              <a:defRPr sz="1800"/>
            </a:lvl9pPr>
          </a:lstStyle>
          <a:p>
            <a:endParaRPr/>
          </a:p>
        </p:txBody>
      </p:sp>
      <p:sp>
        <p:nvSpPr>
          <p:cNvPr id="252" name="Google Shape;252;p23"/>
          <p:cNvSpPr txBox="1">
            <a:spLocks noGrp="1"/>
          </p:cNvSpPr>
          <p:nvPr>
            <p:ph type="body" idx="1"/>
          </p:nvPr>
        </p:nvSpPr>
        <p:spPr>
          <a:xfrm>
            <a:off x="668925" y="1189825"/>
            <a:ext cx="7803600" cy="3359400"/>
          </a:xfrm>
          <a:prstGeom prst="rect">
            <a:avLst/>
          </a:prstGeom>
          <a:noFill/>
          <a:ln>
            <a:noFill/>
          </a:ln>
        </p:spPr>
        <p:txBody>
          <a:bodyPr spcFirstLastPara="1" wrap="square" lIns="91425" tIns="91425" rIns="91425" bIns="91425" anchor="t" anchorCtr="0">
            <a:normAutofit/>
          </a:bodyPr>
          <a:lstStyle>
            <a:lvl1pPr marL="457200" lvl="0" indent="-311150" algn="l" rtl="0">
              <a:lnSpc>
                <a:spcPct val="115000"/>
              </a:lnSpc>
              <a:spcBef>
                <a:spcPts val="0"/>
              </a:spcBef>
              <a:spcAft>
                <a:spcPts val="0"/>
              </a:spcAft>
              <a:buSzPts val="1300"/>
              <a:buChar char="●"/>
              <a:defRPr/>
            </a:lvl1pPr>
            <a:lvl2pPr marL="914400" lvl="1" indent="-298450" algn="l" rtl="0">
              <a:lnSpc>
                <a:spcPct val="115000"/>
              </a:lnSpc>
              <a:spcBef>
                <a:spcPts val="0"/>
              </a:spcBef>
              <a:spcAft>
                <a:spcPts val="0"/>
              </a:spcAft>
              <a:buSzPts val="1100"/>
              <a:buChar char="○"/>
              <a:defRPr/>
            </a:lvl2pPr>
            <a:lvl3pPr marL="1371600" lvl="2" indent="-298450" algn="l" rtl="0">
              <a:lnSpc>
                <a:spcPct val="115000"/>
              </a:lnSpc>
              <a:spcBef>
                <a:spcPts val="0"/>
              </a:spcBef>
              <a:spcAft>
                <a:spcPts val="0"/>
              </a:spcAft>
              <a:buSzPts val="1100"/>
              <a:buChar char="■"/>
              <a:defRPr/>
            </a:lvl3pPr>
            <a:lvl4pPr marL="1828800" lvl="3" indent="-298450" algn="l" rtl="0">
              <a:lnSpc>
                <a:spcPct val="115000"/>
              </a:lnSpc>
              <a:spcBef>
                <a:spcPts val="0"/>
              </a:spcBef>
              <a:spcAft>
                <a:spcPts val="0"/>
              </a:spcAft>
              <a:buSzPts val="1100"/>
              <a:buChar char="●"/>
              <a:defRPr/>
            </a:lvl4pPr>
            <a:lvl5pPr marL="2286000" lvl="4" indent="-298450" algn="l" rtl="0">
              <a:lnSpc>
                <a:spcPct val="115000"/>
              </a:lnSpc>
              <a:spcBef>
                <a:spcPts val="0"/>
              </a:spcBef>
              <a:spcAft>
                <a:spcPts val="0"/>
              </a:spcAft>
              <a:buSzPts val="1100"/>
              <a:buChar char="○"/>
              <a:defRPr/>
            </a:lvl5pPr>
            <a:lvl6pPr marL="2743200" lvl="5" indent="-298450" algn="l" rtl="0">
              <a:lnSpc>
                <a:spcPct val="115000"/>
              </a:lnSpc>
              <a:spcBef>
                <a:spcPts val="0"/>
              </a:spcBef>
              <a:spcAft>
                <a:spcPts val="0"/>
              </a:spcAft>
              <a:buSzPts val="1100"/>
              <a:buChar char="■"/>
              <a:defRPr/>
            </a:lvl6pPr>
            <a:lvl7pPr marL="3200400" lvl="6" indent="-298450" algn="l" rtl="0">
              <a:lnSpc>
                <a:spcPct val="115000"/>
              </a:lnSpc>
              <a:spcBef>
                <a:spcPts val="0"/>
              </a:spcBef>
              <a:spcAft>
                <a:spcPts val="0"/>
              </a:spcAft>
              <a:buSzPts val="1100"/>
              <a:buChar char="●"/>
              <a:defRPr/>
            </a:lvl7pPr>
            <a:lvl8pPr marL="3657600" lvl="7" indent="-298450" algn="l" rtl="0">
              <a:lnSpc>
                <a:spcPct val="115000"/>
              </a:lnSpc>
              <a:spcBef>
                <a:spcPts val="0"/>
              </a:spcBef>
              <a:spcAft>
                <a:spcPts val="0"/>
              </a:spcAft>
              <a:buSzPts val="1100"/>
              <a:buChar char="○"/>
              <a:defRPr/>
            </a:lvl8pPr>
            <a:lvl9pPr marL="4114800" lvl="8" indent="-298450" algn="l" rtl="0">
              <a:lnSpc>
                <a:spcPct val="115000"/>
              </a:lnSpc>
              <a:spcBef>
                <a:spcPts val="0"/>
              </a:spcBef>
              <a:spcAft>
                <a:spcPts val="0"/>
              </a:spcAft>
              <a:buSzPts val="1100"/>
              <a:buChar char="■"/>
              <a:defRPr/>
            </a:lvl9pPr>
          </a:lstStyle>
          <a:p>
            <a:endParaRPr/>
          </a:p>
        </p:txBody>
      </p:sp>
      <p:pic>
        <p:nvPicPr>
          <p:cNvPr id="253" name="Google Shape;253;p23"/>
          <p:cNvPicPr preferRelativeResize="0"/>
          <p:nvPr/>
        </p:nvPicPr>
        <p:blipFill>
          <a:blip r:embed="rId2">
            <a:alphaModFix/>
          </a:blip>
          <a:stretch>
            <a:fillRect/>
          </a:stretch>
        </p:blipFill>
        <p:spPr>
          <a:xfrm>
            <a:off x="8104314" y="193126"/>
            <a:ext cx="864118" cy="261600"/>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Blank 1">
  <p:cSld name="BLANK_1">
    <p:spTree>
      <p:nvGrpSpPr>
        <p:cNvPr id="1" name="Shape 333"/>
        <p:cNvGrpSpPr/>
        <p:nvPr/>
      </p:nvGrpSpPr>
      <p:grpSpPr>
        <a:xfrm>
          <a:off x="0" y="0"/>
          <a:ext cx="0" cy="0"/>
          <a:chOff x="0" y="0"/>
          <a:chExt cx="0" cy="0"/>
        </a:xfrm>
      </p:grpSpPr>
      <p:sp>
        <p:nvSpPr>
          <p:cNvPr id="334" name="Google Shape;334;p34"/>
          <p:cNvSpPr txBox="1"/>
          <p:nvPr/>
        </p:nvSpPr>
        <p:spPr>
          <a:xfrm>
            <a:off x="4207" y="4888807"/>
            <a:ext cx="3000000" cy="273121"/>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n-GB" sz="500" dirty="0">
                <a:solidFill>
                  <a:srgbClr val="999999"/>
                </a:solidFill>
                <a:latin typeface="Poppins"/>
                <a:ea typeface="Poppins"/>
                <a:cs typeface="Poppins"/>
                <a:sym typeface="Poppins"/>
              </a:rPr>
              <a:t>Copyright © 2010-2025 </a:t>
            </a:r>
            <a:r>
              <a:rPr lang="en-GB" sz="500" dirty="0" err="1">
                <a:solidFill>
                  <a:srgbClr val="999999"/>
                </a:solidFill>
                <a:latin typeface="Poppins"/>
                <a:ea typeface="Poppins"/>
                <a:cs typeface="Poppins"/>
                <a:sym typeface="Poppins"/>
              </a:rPr>
              <a:t>iPEC</a:t>
            </a:r>
            <a:r>
              <a:rPr lang="en-GB" sz="500" dirty="0">
                <a:solidFill>
                  <a:srgbClr val="999999"/>
                </a:solidFill>
                <a:latin typeface="Poppins"/>
                <a:ea typeface="Poppins"/>
                <a:cs typeface="Poppins"/>
                <a:sym typeface="Poppins"/>
              </a:rPr>
              <a:t>. All rights reserved.</a:t>
            </a:r>
            <a:endParaRPr lang="en-GB" sz="800" dirty="0"/>
          </a:p>
        </p:txBody>
      </p:sp>
      <p:sp>
        <p:nvSpPr>
          <p:cNvPr id="335" name="Google Shape;335;p34"/>
          <p:cNvSpPr txBox="1">
            <a:spLocks noGrp="1"/>
          </p:cNvSpPr>
          <p:nvPr>
            <p:ph type="sldNum" idx="12"/>
          </p:nvPr>
        </p:nvSpPr>
        <p:spPr>
          <a:xfrm>
            <a:off x="8696712" y="4787050"/>
            <a:ext cx="378900" cy="268200"/>
          </a:xfrm>
          <a:prstGeom prst="rect">
            <a:avLst/>
          </a:prstGeom>
          <a:noFill/>
          <a:ln>
            <a:noFill/>
          </a:ln>
        </p:spPr>
        <p:txBody>
          <a:bodyPr spcFirstLastPara="1" wrap="square" lIns="91425" tIns="91425" rIns="91425" bIns="91425" anchor="ctr" anchorCtr="0">
            <a:noAutofit/>
          </a:bodyPr>
          <a:lstStyle>
            <a:lvl1pPr marL="0" marR="0" lvl="0" indent="0" algn="ctr" rtl="0">
              <a:lnSpc>
                <a:spcPct val="100000"/>
              </a:lnSpc>
              <a:spcBef>
                <a:spcPts val="0"/>
              </a:spcBef>
              <a:spcAft>
                <a:spcPts val="0"/>
              </a:spcAft>
              <a:buClr>
                <a:srgbClr val="000000"/>
              </a:buClr>
              <a:buSzPts val="1000"/>
              <a:buFont typeface="Arial"/>
              <a:buNone/>
              <a:defRPr sz="1000" b="0" i="0" u="none" strike="noStrike" cap="none">
                <a:solidFill>
                  <a:srgbClr val="0068BF"/>
                </a:solidFill>
                <a:latin typeface="Poppins Light"/>
                <a:ea typeface="Poppins Light"/>
                <a:cs typeface="Poppins Light"/>
                <a:sym typeface="Poppins Light"/>
              </a:defRPr>
            </a:lvl1pPr>
            <a:lvl2pPr marL="0" marR="0" lvl="1" indent="0" algn="ctr" rtl="0">
              <a:lnSpc>
                <a:spcPct val="100000"/>
              </a:lnSpc>
              <a:spcBef>
                <a:spcPts val="0"/>
              </a:spcBef>
              <a:spcAft>
                <a:spcPts val="0"/>
              </a:spcAft>
              <a:buClr>
                <a:srgbClr val="000000"/>
              </a:buClr>
              <a:buSzPts val="1000"/>
              <a:buFont typeface="Arial"/>
              <a:buNone/>
              <a:defRPr sz="1000" b="0" i="0" u="none" strike="noStrike" cap="none">
                <a:solidFill>
                  <a:srgbClr val="0068BF"/>
                </a:solidFill>
                <a:latin typeface="Poppins Light"/>
                <a:ea typeface="Poppins Light"/>
                <a:cs typeface="Poppins Light"/>
                <a:sym typeface="Poppins Light"/>
              </a:defRPr>
            </a:lvl2pPr>
            <a:lvl3pPr marL="0" marR="0" lvl="2" indent="0" algn="ctr" rtl="0">
              <a:lnSpc>
                <a:spcPct val="100000"/>
              </a:lnSpc>
              <a:spcBef>
                <a:spcPts val="0"/>
              </a:spcBef>
              <a:spcAft>
                <a:spcPts val="0"/>
              </a:spcAft>
              <a:buClr>
                <a:srgbClr val="000000"/>
              </a:buClr>
              <a:buSzPts val="1000"/>
              <a:buFont typeface="Arial"/>
              <a:buNone/>
              <a:defRPr sz="1000" b="0" i="0" u="none" strike="noStrike" cap="none">
                <a:solidFill>
                  <a:srgbClr val="0068BF"/>
                </a:solidFill>
                <a:latin typeface="Poppins Light"/>
                <a:ea typeface="Poppins Light"/>
                <a:cs typeface="Poppins Light"/>
                <a:sym typeface="Poppins Light"/>
              </a:defRPr>
            </a:lvl3pPr>
            <a:lvl4pPr marL="0" marR="0" lvl="3" indent="0" algn="ctr" rtl="0">
              <a:lnSpc>
                <a:spcPct val="100000"/>
              </a:lnSpc>
              <a:spcBef>
                <a:spcPts val="0"/>
              </a:spcBef>
              <a:spcAft>
                <a:spcPts val="0"/>
              </a:spcAft>
              <a:buClr>
                <a:srgbClr val="000000"/>
              </a:buClr>
              <a:buSzPts val="1000"/>
              <a:buFont typeface="Arial"/>
              <a:buNone/>
              <a:defRPr sz="1000" b="0" i="0" u="none" strike="noStrike" cap="none">
                <a:solidFill>
                  <a:srgbClr val="0068BF"/>
                </a:solidFill>
                <a:latin typeface="Poppins Light"/>
                <a:ea typeface="Poppins Light"/>
                <a:cs typeface="Poppins Light"/>
                <a:sym typeface="Poppins Light"/>
              </a:defRPr>
            </a:lvl4pPr>
            <a:lvl5pPr marL="0" marR="0" lvl="4" indent="0" algn="ctr" rtl="0">
              <a:lnSpc>
                <a:spcPct val="100000"/>
              </a:lnSpc>
              <a:spcBef>
                <a:spcPts val="0"/>
              </a:spcBef>
              <a:spcAft>
                <a:spcPts val="0"/>
              </a:spcAft>
              <a:buClr>
                <a:srgbClr val="000000"/>
              </a:buClr>
              <a:buSzPts val="1000"/>
              <a:buFont typeface="Arial"/>
              <a:buNone/>
              <a:defRPr sz="1000" b="0" i="0" u="none" strike="noStrike" cap="none">
                <a:solidFill>
                  <a:srgbClr val="0068BF"/>
                </a:solidFill>
                <a:latin typeface="Poppins Light"/>
                <a:ea typeface="Poppins Light"/>
                <a:cs typeface="Poppins Light"/>
                <a:sym typeface="Poppins Light"/>
              </a:defRPr>
            </a:lvl5pPr>
            <a:lvl6pPr marL="0" marR="0" lvl="5" indent="0" algn="ctr" rtl="0">
              <a:lnSpc>
                <a:spcPct val="100000"/>
              </a:lnSpc>
              <a:spcBef>
                <a:spcPts val="0"/>
              </a:spcBef>
              <a:spcAft>
                <a:spcPts val="0"/>
              </a:spcAft>
              <a:buClr>
                <a:srgbClr val="000000"/>
              </a:buClr>
              <a:buSzPts val="1000"/>
              <a:buFont typeface="Arial"/>
              <a:buNone/>
              <a:defRPr sz="1000" b="0" i="0" u="none" strike="noStrike" cap="none">
                <a:solidFill>
                  <a:srgbClr val="0068BF"/>
                </a:solidFill>
                <a:latin typeface="Poppins Light"/>
                <a:ea typeface="Poppins Light"/>
                <a:cs typeface="Poppins Light"/>
                <a:sym typeface="Poppins Light"/>
              </a:defRPr>
            </a:lvl6pPr>
            <a:lvl7pPr marL="0" marR="0" lvl="6" indent="0" algn="ctr" rtl="0">
              <a:lnSpc>
                <a:spcPct val="100000"/>
              </a:lnSpc>
              <a:spcBef>
                <a:spcPts val="0"/>
              </a:spcBef>
              <a:spcAft>
                <a:spcPts val="0"/>
              </a:spcAft>
              <a:buClr>
                <a:srgbClr val="000000"/>
              </a:buClr>
              <a:buSzPts val="1000"/>
              <a:buFont typeface="Arial"/>
              <a:buNone/>
              <a:defRPr sz="1000" b="0" i="0" u="none" strike="noStrike" cap="none">
                <a:solidFill>
                  <a:srgbClr val="0068BF"/>
                </a:solidFill>
                <a:latin typeface="Poppins Light"/>
                <a:ea typeface="Poppins Light"/>
                <a:cs typeface="Poppins Light"/>
                <a:sym typeface="Poppins Light"/>
              </a:defRPr>
            </a:lvl7pPr>
            <a:lvl8pPr marL="0" marR="0" lvl="7" indent="0" algn="ctr" rtl="0">
              <a:lnSpc>
                <a:spcPct val="100000"/>
              </a:lnSpc>
              <a:spcBef>
                <a:spcPts val="0"/>
              </a:spcBef>
              <a:spcAft>
                <a:spcPts val="0"/>
              </a:spcAft>
              <a:buClr>
                <a:srgbClr val="000000"/>
              </a:buClr>
              <a:buSzPts val="1000"/>
              <a:buFont typeface="Arial"/>
              <a:buNone/>
              <a:defRPr sz="1000" b="0" i="0" u="none" strike="noStrike" cap="none">
                <a:solidFill>
                  <a:srgbClr val="0068BF"/>
                </a:solidFill>
                <a:latin typeface="Poppins Light"/>
                <a:ea typeface="Poppins Light"/>
                <a:cs typeface="Poppins Light"/>
                <a:sym typeface="Poppins Light"/>
              </a:defRPr>
            </a:lvl8pPr>
            <a:lvl9pPr marL="0" marR="0" lvl="8" indent="0" algn="ctr" rtl="0">
              <a:lnSpc>
                <a:spcPct val="100000"/>
              </a:lnSpc>
              <a:spcBef>
                <a:spcPts val="0"/>
              </a:spcBef>
              <a:spcAft>
                <a:spcPts val="0"/>
              </a:spcAft>
              <a:buClr>
                <a:srgbClr val="000000"/>
              </a:buClr>
              <a:buSzPts val="1000"/>
              <a:buFont typeface="Arial"/>
              <a:buNone/>
              <a:defRPr sz="1000" b="0" i="0" u="none" strike="noStrike" cap="none">
                <a:solidFill>
                  <a:srgbClr val="0068BF"/>
                </a:solidFill>
                <a:latin typeface="Poppins Light"/>
                <a:ea typeface="Poppins Light"/>
                <a:cs typeface="Poppins Light"/>
                <a:sym typeface="Poppins Light"/>
              </a:defRPr>
            </a:lvl9pPr>
          </a:lstStyle>
          <a:p>
            <a:pPr marL="0" lvl="0" indent="0" algn="ctr" rtl="0">
              <a:spcBef>
                <a:spcPts val="0"/>
              </a:spcBef>
              <a:spcAft>
                <a:spcPts val="0"/>
              </a:spcAft>
              <a:buNone/>
            </a:pPr>
            <a:fld id="{00000000-1234-1234-1234-123412341234}" type="slidenum">
              <a:rPr lang="en"/>
              <a:t>‹#›</a:t>
            </a:fld>
            <a:endParaRPr/>
          </a:p>
        </p:txBody>
      </p:sp>
      <p:pic>
        <p:nvPicPr>
          <p:cNvPr id="336" name="Google Shape;336;p34"/>
          <p:cNvPicPr preferRelativeResize="0"/>
          <p:nvPr/>
        </p:nvPicPr>
        <p:blipFill>
          <a:blip r:embed="rId2">
            <a:alphaModFix/>
          </a:blip>
          <a:stretch>
            <a:fillRect/>
          </a:stretch>
        </p:blipFill>
        <p:spPr>
          <a:xfrm>
            <a:off x="8211484" y="40726"/>
            <a:ext cx="864118" cy="261600"/>
          </a:xfrm>
          <a:prstGeom prst="rect">
            <a:avLst/>
          </a:prstGeom>
          <a:noFill/>
          <a:ln>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Blank 1 1">
  <p:cSld name="BLANK_1_2">
    <p:spTree>
      <p:nvGrpSpPr>
        <p:cNvPr id="1" name="Shape 337"/>
        <p:cNvGrpSpPr/>
        <p:nvPr/>
      </p:nvGrpSpPr>
      <p:grpSpPr>
        <a:xfrm>
          <a:off x="0" y="0"/>
          <a:ext cx="0" cy="0"/>
          <a:chOff x="0" y="0"/>
          <a:chExt cx="0" cy="0"/>
        </a:xfrm>
      </p:grpSpPr>
      <p:sp>
        <p:nvSpPr>
          <p:cNvPr id="338" name="Google Shape;338;p35"/>
          <p:cNvSpPr/>
          <p:nvPr/>
        </p:nvSpPr>
        <p:spPr>
          <a:xfrm>
            <a:off x="25" y="0"/>
            <a:ext cx="9144000" cy="4765800"/>
          </a:xfrm>
          <a:prstGeom prst="rect">
            <a:avLst/>
          </a:prstGeom>
          <a:solidFill>
            <a:srgbClr val="ECF3F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9" name="Google Shape;339;p35"/>
          <p:cNvSpPr txBox="1"/>
          <p:nvPr/>
        </p:nvSpPr>
        <p:spPr>
          <a:xfrm>
            <a:off x="4207" y="4888807"/>
            <a:ext cx="3000000" cy="273121"/>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n-GB" sz="500" dirty="0">
                <a:solidFill>
                  <a:srgbClr val="999999"/>
                </a:solidFill>
                <a:latin typeface="Poppins"/>
                <a:ea typeface="Poppins"/>
                <a:cs typeface="Poppins"/>
                <a:sym typeface="Poppins"/>
              </a:rPr>
              <a:t>Copyright © </a:t>
            </a:r>
            <a:r>
              <a:rPr lang="en" sz="500" dirty="0">
                <a:solidFill>
                  <a:srgbClr val="999999"/>
                </a:solidFill>
                <a:latin typeface="Poppins"/>
                <a:ea typeface="Poppins"/>
                <a:cs typeface="Poppins"/>
                <a:sym typeface="Poppins"/>
              </a:rPr>
              <a:t>2010-</a:t>
            </a:r>
            <a:r>
              <a:rPr lang="en-GB" sz="500" dirty="0">
                <a:solidFill>
                  <a:srgbClr val="999999"/>
                </a:solidFill>
                <a:latin typeface="Poppins"/>
                <a:ea typeface="Poppins"/>
                <a:cs typeface="Poppins"/>
                <a:sym typeface="Poppins"/>
              </a:rPr>
              <a:t>2025 </a:t>
            </a:r>
            <a:r>
              <a:rPr lang="en-GB" sz="500" dirty="0" err="1">
                <a:solidFill>
                  <a:srgbClr val="999999"/>
                </a:solidFill>
                <a:latin typeface="Poppins"/>
                <a:ea typeface="Poppins"/>
                <a:cs typeface="Poppins"/>
                <a:sym typeface="Poppins"/>
              </a:rPr>
              <a:t>iPEC</a:t>
            </a:r>
            <a:r>
              <a:rPr lang="en-GB" sz="500" dirty="0">
                <a:solidFill>
                  <a:srgbClr val="999999"/>
                </a:solidFill>
                <a:latin typeface="Poppins"/>
                <a:ea typeface="Poppins"/>
                <a:cs typeface="Poppins"/>
                <a:sym typeface="Poppins"/>
              </a:rPr>
              <a:t>. All rights reserved.</a:t>
            </a:r>
            <a:endParaRPr lang="en-GB" sz="800" dirty="0"/>
          </a:p>
        </p:txBody>
      </p:sp>
      <p:sp>
        <p:nvSpPr>
          <p:cNvPr id="340" name="Google Shape;340;p35"/>
          <p:cNvSpPr txBox="1">
            <a:spLocks noGrp="1"/>
          </p:cNvSpPr>
          <p:nvPr>
            <p:ph type="sldNum" idx="12"/>
          </p:nvPr>
        </p:nvSpPr>
        <p:spPr>
          <a:xfrm>
            <a:off x="8696712" y="4787050"/>
            <a:ext cx="378900" cy="268200"/>
          </a:xfrm>
          <a:prstGeom prst="rect">
            <a:avLst/>
          </a:prstGeom>
          <a:noFill/>
          <a:ln>
            <a:noFill/>
          </a:ln>
        </p:spPr>
        <p:txBody>
          <a:bodyPr spcFirstLastPara="1" wrap="square" lIns="91425" tIns="91425" rIns="91425" bIns="91425" anchor="ctr" anchorCtr="0">
            <a:noAutofit/>
          </a:bodyPr>
          <a:lstStyle>
            <a:lvl1pPr marL="0" marR="0" lvl="0" indent="0" algn="ctr" rtl="0">
              <a:lnSpc>
                <a:spcPct val="100000"/>
              </a:lnSpc>
              <a:spcBef>
                <a:spcPts val="0"/>
              </a:spcBef>
              <a:spcAft>
                <a:spcPts val="0"/>
              </a:spcAft>
              <a:buClr>
                <a:srgbClr val="000000"/>
              </a:buClr>
              <a:buSzPts val="1000"/>
              <a:buFont typeface="Arial"/>
              <a:buNone/>
              <a:defRPr sz="1000" b="0" i="0" u="none" strike="noStrike" cap="none">
                <a:solidFill>
                  <a:srgbClr val="0068BF"/>
                </a:solidFill>
                <a:latin typeface="Poppins Light"/>
                <a:ea typeface="Poppins Light"/>
                <a:cs typeface="Poppins Light"/>
                <a:sym typeface="Poppins Light"/>
              </a:defRPr>
            </a:lvl1pPr>
            <a:lvl2pPr marL="0" marR="0" lvl="1" indent="0" algn="ctr" rtl="0">
              <a:lnSpc>
                <a:spcPct val="100000"/>
              </a:lnSpc>
              <a:spcBef>
                <a:spcPts val="0"/>
              </a:spcBef>
              <a:spcAft>
                <a:spcPts val="0"/>
              </a:spcAft>
              <a:buClr>
                <a:srgbClr val="000000"/>
              </a:buClr>
              <a:buSzPts val="1000"/>
              <a:buFont typeface="Arial"/>
              <a:buNone/>
              <a:defRPr sz="1000" b="0" i="0" u="none" strike="noStrike" cap="none">
                <a:solidFill>
                  <a:srgbClr val="0068BF"/>
                </a:solidFill>
                <a:latin typeface="Poppins Light"/>
                <a:ea typeface="Poppins Light"/>
                <a:cs typeface="Poppins Light"/>
                <a:sym typeface="Poppins Light"/>
              </a:defRPr>
            </a:lvl2pPr>
            <a:lvl3pPr marL="0" marR="0" lvl="2" indent="0" algn="ctr" rtl="0">
              <a:lnSpc>
                <a:spcPct val="100000"/>
              </a:lnSpc>
              <a:spcBef>
                <a:spcPts val="0"/>
              </a:spcBef>
              <a:spcAft>
                <a:spcPts val="0"/>
              </a:spcAft>
              <a:buClr>
                <a:srgbClr val="000000"/>
              </a:buClr>
              <a:buSzPts val="1000"/>
              <a:buFont typeface="Arial"/>
              <a:buNone/>
              <a:defRPr sz="1000" b="0" i="0" u="none" strike="noStrike" cap="none">
                <a:solidFill>
                  <a:srgbClr val="0068BF"/>
                </a:solidFill>
                <a:latin typeface="Poppins Light"/>
                <a:ea typeface="Poppins Light"/>
                <a:cs typeface="Poppins Light"/>
                <a:sym typeface="Poppins Light"/>
              </a:defRPr>
            </a:lvl3pPr>
            <a:lvl4pPr marL="0" marR="0" lvl="3" indent="0" algn="ctr" rtl="0">
              <a:lnSpc>
                <a:spcPct val="100000"/>
              </a:lnSpc>
              <a:spcBef>
                <a:spcPts val="0"/>
              </a:spcBef>
              <a:spcAft>
                <a:spcPts val="0"/>
              </a:spcAft>
              <a:buClr>
                <a:srgbClr val="000000"/>
              </a:buClr>
              <a:buSzPts val="1000"/>
              <a:buFont typeface="Arial"/>
              <a:buNone/>
              <a:defRPr sz="1000" b="0" i="0" u="none" strike="noStrike" cap="none">
                <a:solidFill>
                  <a:srgbClr val="0068BF"/>
                </a:solidFill>
                <a:latin typeface="Poppins Light"/>
                <a:ea typeface="Poppins Light"/>
                <a:cs typeface="Poppins Light"/>
                <a:sym typeface="Poppins Light"/>
              </a:defRPr>
            </a:lvl4pPr>
            <a:lvl5pPr marL="0" marR="0" lvl="4" indent="0" algn="ctr" rtl="0">
              <a:lnSpc>
                <a:spcPct val="100000"/>
              </a:lnSpc>
              <a:spcBef>
                <a:spcPts val="0"/>
              </a:spcBef>
              <a:spcAft>
                <a:spcPts val="0"/>
              </a:spcAft>
              <a:buClr>
                <a:srgbClr val="000000"/>
              </a:buClr>
              <a:buSzPts val="1000"/>
              <a:buFont typeface="Arial"/>
              <a:buNone/>
              <a:defRPr sz="1000" b="0" i="0" u="none" strike="noStrike" cap="none">
                <a:solidFill>
                  <a:srgbClr val="0068BF"/>
                </a:solidFill>
                <a:latin typeface="Poppins Light"/>
                <a:ea typeface="Poppins Light"/>
                <a:cs typeface="Poppins Light"/>
                <a:sym typeface="Poppins Light"/>
              </a:defRPr>
            </a:lvl5pPr>
            <a:lvl6pPr marL="0" marR="0" lvl="5" indent="0" algn="ctr" rtl="0">
              <a:lnSpc>
                <a:spcPct val="100000"/>
              </a:lnSpc>
              <a:spcBef>
                <a:spcPts val="0"/>
              </a:spcBef>
              <a:spcAft>
                <a:spcPts val="0"/>
              </a:spcAft>
              <a:buClr>
                <a:srgbClr val="000000"/>
              </a:buClr>
              <a:buSzPts val="1000"/>
              <a:buFont typeface="Arial"/>
              <a:buNone/>
              <a:defRPr sz="1000" b="0" i="0" u="none" strike="noStrike" cap="none">
                <a:solidFill>
                  <a:srgbClr val="0068BF"/>
                </a:solidFill>
                <a:latin typeface="Poppins Light"/>
                <a:ea typeface="Poppins Light"/>
                <a:cs typeface="Poppins Light"/>
                <a:sym typeface="Poppins Light"/>
              </a:defRPr>
            </a:lvl6pPr>
            <a:lvl7pPr marL="0" marR="0" lvl="6" indent="0" algn="ctr" rtl="0">
              <a:lnSpc>
                <a:spcPct val="100000"/>
              </a:lnSpc>
              <a:spcBef>
                <a:spcPts val="0"/>
              </a:spcBef>
              <a:spcAft>
                <a:spcPts val="0"/>
              </a:spcAft>
              <a:buClr>
                <a:srgbClr val="000000"/>
              </a:buClr>
              <a:buSzPts val="1000"/>
              <a:buFont typeface="Arial"/>
              <a:buNone/>
              <a:defRPr sz="1000" b="0" i="0" u="none" strike="noStrike" cap="none">
                <a:solidFill>
                  <a:srgbClr val="0068BF"/>
                </a:solidFill>
                <a:latin typeface="Poppins Light"/>
                <a:ea typeface="Poppins Light"/>
                <a:cs typeface="Poppins Light"/>
                <a:sym typeface="Poppins Light"/>
              </a:defRPr>
            </a:lvl7pPr>
            <a:lvl8pPr marL="0" marR="0" lvl="7" indent="0" algn="ctr" rtl="0">
              <a:lnSpc>
                <a:spcPct val="100000"/>
              </a:lnSpc>
              <a:spcBef>
                <a:spcPts val="0"/>
              </a:spcBef>
              <a:spcAft>
                <a:spcPts val="0"/>
              </a:spcAft>
              <a:buClr>
                <a:srgbClr val="000000"/>
              </a:buClr>
              <a:buSzPts val="1000"/>
              <a:buFont typeface="Arial"/>
              <a:buNone/>
              <a:defRPr sz="1000" b="0" i="0" u="none" strike="noStrike" cap="none">
                <a:solidFill>
                  <a:srgbClr val="0068BF"/>
                </a:solidFill>
                <a:latin typeface="Poppins Light"/>
                <a:ea typeface="Poppins Light"/>
                <a:cs typeface="Poppins Light"/>
                <a:sym typeface="Poppins Light"/>
              </a:defRPr>
            </a:lvl8pPr>
            <a:lvl9pPr marL="0" marR="0" lvl="8" indent="0" algn="ctr" rtl="0">
              <a:lnSpc>
                <a:spcPct val="100000"/>
              </a:lnSpc>
              <a:spcBef>
                <a:spcPts val="0"/>
              </a:spcBef>
              <a:spcAft>
                <a:spcPts val="0"/>
              </a:spcAft>
              <a:buClr>
                <a:srgbClr val="000000"/>
              </a:buClr>
              <a:buSzPts val="1000"/>
              <a:buFont typeface="Arial"/>
              <a:buNone/>
              <a:defRPr sz="1000" b="0" i="0" u="none" strike="noStrike" cap="none">
                <a:solidFill>
                  <a:srgbClr val="0068BF"/>
                </a:solidFill>
                <a:latin typeface="Poppins Light"/>
                <a:ea typeface="Poppins Light"/>
                <a:cs typeface="Poppins Light"/>
                <a:sym typeface="Poppins Light"/>
              </a:defRPr>
            </a:lvl9pPr>
          </a:lstStyle>
          <a:p>
            <a:pPr marL="0" lvl="0" indent="0" algn="ctr" rtl="0">
              <a:spcBef>
                <a:spcPts val="0"/>
              </a:spcBef>
              <a:spcAft>
                <a:spcPts val="0"/>
              </a:spcAft>
              <a:buNone/>
            </a:pPr>
            <a:fld id="{00000000-1234-1234-1234-123412341234}" type="slidenum">
              <a:rPr lang="en"/>
              <a:t>‹#›</a:t>
            </a:fld>
            <a:endParaRPr/>
          </a:p>
        </p:txBody>
      </p:sp>
      <p:pic>
        <p:nvPicPr>
          <p:cNvPr id="341" name="Google Shape;341;p35"/>
          <p:cNvPicPr preferRelativeResize="0"/>
          <p:nvPr/>
        </p:nvPicPr>
        <p:blipFill>
          <a:blip r:embed="rId2">
            <a:alphaModFix/>
          </a:blip>
          <a:stretch>
            <a:fillRect/>
          </a:stretch>
        </p:blipFill>
        <p:spPr>
          <a:xfrm>
            <a:off x="8211484" y="40726"/>
            <a:ext cx="864118" cy="261600"/>
          </a:xfrm>
          <a:prstGeom prst="rect">
            <a:avLst/>
          </a:prstGeom>
          <a:noFill/>
          <a:ln>
            <a:noFill/>
          </a:ln>
        </p:spPr>
      </p:pic>
      <p:sp>
        <p:nvSpPr>
          <p:cNvPr id="342" name="Google Shape;342;p35"/>
          <p:cNvSpPr/>
          <p:nvPr/>
        </p:nvSpPr>
        <p:spPr>
          <a:xfrm>
            <a:off x="2701223" y="-150"/>
            <a:ext cx="3741600" cy="4766100"/>
          </a:xfrm>
          <a:prstGeom prst="rect">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Plain centred orange">
  <p:cSld name="TITLE_1_1_1_1_1_1_1_1">
    <p:bg>
      <p:bgPr>
        <a:solidFill>
          <a:srgbClr val="0068BF"/>
        </a:solidFill>
        <a:effectLst/>
      </p:bgPr>
    </p:bg>
    <p:spTree>
      <p:nvGrpSpPr>
        <p:cNvPr id="1" name="Shape 402"/>
        <p:cNvGrpSpPr/>
        <p:nvPr/>
      </p:nvGrpSpPr>
      <p:grpSpPr>
        <a:xfrm>
          <a:off x="0" y="0"/>
          <a:ext cx="0" cy="0"/>
          <a:chOff x="0" y="0"/>
          <a:chExt cx="0" cy="0"/>
        </a:xfrm>
      </p:grpSpPr>
      <p:sp>
        <p:nvSpPr>
          <p:cNvPr id="403" name="Google Shape;403;p46"/>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rmAutofit/>
          </a:bodyPr>
          <a:lstStyle>
            <a:lvl1pPr lvl="0" algn="ctr">
              <a:lnSpc>
                <a:spcPct val="100000"/>
              </a:lnSpc>
              <a:spcBef>
                <a:spcPts val="0"/>
              </a:spcBef>
              <a:spcAft>
                <a:spcPts val="0"/>
              </a:spcAft>
              <a:buClr>
                <a:schemeClr val="lt1"/>
              </a:buClr>
              <a:buSzPts val="3000"/>
              <a:buNone/>
              <a:defRPr sz="2400">
                <a:solidFill>
                  <a:schemeClr val="lt1"/>
                </a:solidFill>
              </a:defRPr>
            </a:lvl1pPr>
            <a:lvl2pPr lvl="1" algn="ctr">
              <a:lnSpc>
                <a:spcPct val="100000"/>
              </a:lnSpc>
              <a:spcBef>
                <a:spcPts val="0"/>
              </a:spcBef>
              <a:spcAft>
                <a:spcPts val="0"/>
              </a:spcAft>
              <a:buClr>
                <a:schemeClr val="lt1"/>
              </a:buClr>
              <a:buSzPts val="2800"/>
              <a:buNone/>
              <a:defRPr>
                <a:solidFill>
                  <a:schemeClr val="lt1"/>
                </a:solidFill>
              </a:defRPr>
            </a:lvl2pPr>
            <a:lvl3pPr lvl="2" algn="ctr">
              <a:lnSpc>
                <a:spcPct val="100000"/>
              </a:lnSpc>
              <a:spcBef>
                <a:spcPts val="0"/>
              </a:spcBef>
              <a:spcAft>
                <a:spcPts val="0"/>
              </a:spcAft>
              <a:buClr>
                <a:schemeClr val="lt1"/>
              </a:buClr>
              <a:buSzPts val="2800"/>
              <a:buNone/>
              <a:defRPr>
                <a:solidFill>
                  <a:schemeClr val="lt1"/>
                </a:solidFill>
              </a:defRPr>
            </a:lvl3pPr>
            <a:lvl4pPr lvl="3" algn="ctr">
              <a:lnSpc>
                <a:spcPct val="100000"/>
              </a:lnSpc>
              <a:spcBef>
                <a:spcPts val="0"/>
              </a:spcBef>
              <a:spcAft>
                <a:spcPts val="0"/>
              </a:spcAft>
              <a:buClr>
                <a:schemeClr val="lt1"/>
              </a:buClr>
              <a:buSzPts val="2800"/>
              <a:buNone/>
              <a:defRPr>
                <a:solidFill>
                  <a:schemeClr val="lt1"/>
                </a:solidFill>
              </a:defRPr>
            </a:lvl4pPr>
            <a:lvl5pPr lvl="4" algn="ctr">
              <a:lnSpc>
                <a:spcPct val="100000"/>
              </a:lnSpc>
              <a:spcBef>
                <a:spcPts val="0"/>
              </a:spcBef>
              <a:spcAft>
                <a:spcPts val="0"/>
              </a:spcAft>
              <a:buClr>
                <a:schemeClr val="lt1"/>
              </a:buClr>
              <a:buSzPts val="2800"/>
              <a:buNone/>
              <a:defRPr>
                <a:solidFill>
                  <a:schemeClr val="lt1"/>
                </a:solidFill>
              </a:defRPr>
            </a:lvl5pPr>
            <a:lvl6pPr lvl="5" algn="ctr">
              <a:lnSpc>
                <a:spcPct val="100000"/>
              </a:lnSpc>
              <a:spcBef>
                <a:spcPts val="0"/>
              </a:spcBef>
              <a:spcAft>
                <a:spcPts val="0"/>
              </a:spcAft>
              <a:buClr>
                <a:schemeClr val="lt1"/>
              </a:buClr>
              <a:buSzPts val="2800"/>
              <a:buNone/>
              <a:defRPr>
                <a:solidFill>
                  <a:schemeClr val="lt1"/>
                </a:solidFill>
              </a:defRPr>
            </a:lvl6pPr>
            <a:lvl7pPr lvl="6" algn="ctr">
              <a:lnSpc>
                <a:spcPct val="100000"/>
              </a:lnSpc>
              <a:spcBef>
                <a:spcPts val="0"/>
              </a:spcBef>
              <a:spcAft>
                <a:spcPts val="0"/>
              </a:spcAft>
              <a:buClr>
                <a:schemeClr val="lt1"/>
              </a:buClr>
              <a:buSzPts val="2800"/>
              <a:buNone/>
              <a:defRPr>
                <a:solidFill>
                  <a:schemeClr val="lt1"/>
                </a:solidFill>
              </a:defRPr>
            </a:lvl7pPr>
            <a:lvl8pPr lvl="7" algn="ctr">
              <a:lnSpc>
                <a:spcPct val="100000"/>
              </a:lnSpc>
              <a:spcBef>
                <a:spcPts val="0"/>
              </a:spcBef>
              <a:spcAft>
                <a:spcPts val="0"/>
              </a:spcAft>
              <a:buClr>
                <a:schemeClr val="lt1"/>
              </a:buClr>
              <a:buSzPts val="2800"/>
              <a:buNone/>
              <a:defRPr>
                <a:solidFill>
                  <a:schemeClr val="lt1"/>
                </a:solidFill>
              </a:defRPr>
            </a:lvl8pPr>
            <a:lvl9pPr lvl="8" algn="ctr">
              <a:lnSpc>
                <a:spcPct val="100000"/>
              </a:lnSpc>
              <a:spcBef>
                <a:spcPts val="0"/>
              </a:spcBef>
              <a:spcAft>
                <a:spcPts val="0"/>
              </a:spcAft>
              <a:buClr>
                <a:schemeClr val="lt1"/>
              </a:buClr>
              <a:buSzPts val="2800"/>
              <a:buNone/>
              <a:defRPr>
                <a:solidFill>
                  <a:schemeClr val="lt1"/>
                </a:solidFill>
              </a:defRPr>
            </a:lvl9pPr>
          </a:lstStyle>
          <a:p>
            <a:endParaRPr/>
          </a:p>
        </p:txBody>
      </p:sp>
      <p:sp>
        <p:nvSpPr>
          <p:cNvPr id="404" name="Google Shape;404;p46"/>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rmAutofit/>
          </a:bodyPr>
          <a:lstStyle>
            <a:lvl1pPr marL="457200" lvl="0" indent="-342900" algn="ctr">
              <a:lnSpc>
                <a:spcPct val="115000"/>
              </a:lnSpc>
              <a:spcBef>
                <a:spcPts val="0"/>
              </a:spcBef>
              <a:spcAft>
                <a:spcPts val="0"/>
              </a:spcAft>
              <a:buClr>
                <a:schemeClr val="lt1"/>
              </a:buClr>
              <a:buSzPts val="1800"/>
              <a:buChar char="●"/>
              <a:defRPr>
                <a:solidFill>
                  <a:schemeClr val="lt1"/>
                </a:solidFill>
              </a:defRPr>
            </a:lvl1pPr>
            <a:lvl2pPr marL="914400" lvl="1" indent="-317500" algn="ctr">
              <a:lnSpc>
                <a:spcPct val="115000"/>
              </a:lnSpc>
              <a:spcBef>
                <a:spcPts val="0"/>
              </a:spcBef>
              <a:spcAft>
                <a:spcPts val="0"/>
              </a:spcAft>
              <a:buClr>
                <a:schemeClr val="lt1"/>
              </a:buClr>
              <a:buSzPts val="1400"/>
              <a:buChar char="○"/>
              <a:defRPr>
                <a:solidFill>
                  <a:schemeClr val="lt1"/>
                </a:solidFill>
              </a:defRPr>
            </a:lvl2pPr>
            <a:lvl3pPr marL="1371600" lvl="2" indent="-317500" algn="ctr">
              <a:lnSpc>
                <a:spcPct val="115000"/>
              </a:lnSpc>
              <a:spcBef>
                <a:spcPts val="0"/>
              </a:spcBef>
              <a:spcAft>
                <a:spcPts val="0"/>
              </a:spcAft>
              <a:buClr>
                <a:schemeClr val="lt1"/>
              </a:buClr>
              <a:buSzPts val="1400"/>
              <a:buChar char="■"/>
              <a:defRPr>
                <a:solidFill>
                  <a:schemeClr val="lt1"/>
                </a:solidFill>
              </a:defRPr>
            </a:lvl3pPr>
            <a:lvl4pPr marL="1828800" lvl="3" indent="-317500" algn="ctr">
              <a:lnSpc>
                <a:spcPct val="115000"/>
              </a:lnSpc>
              <a:spcBef>
                <a:spcPts val="0"/>
              </a:spcBef>
              <a:spcAft>
                <a:spcPts val="0"/>
              </a:spcAft>
              <a:buClr>
                <a:schemeClr val="lt1"/>
              </a:buClr>
              <a:buSzPts val="1400"/>
              <a:buChar char="●"/>
              <a:defRPr>
                <a:solidFill>
                  <a:schemeClr val="lt1"/>
                </a:solidFill>
              </a:defRPr>
            </a:lvl4pPr>
            <a:lvl5pPr marL="2286000" lvl="4" indent="-317500" algn="ctr">
              <a:lnSpc>
                <a:spcPct val="115000"/>
              </a:lnSpc>
              <a:spcBef>
                <a:spcPts val="0"/>
              </a:spcBef>
              <a:spcAft>
                <a:spcPts val="0"/>
              </a:spcAft>
              <a:buClr>
                <a:schemeClr val="lt1"/>
              </a:buClr>
              <a:buSzPts val="1400"/>
              <a:buChar char="○"/>
              <a:defRPr>
                <a:solidFill>
                  <a:schemeClr val="lt1"/>
                </a:solidFill>
              </a:defRPr>
            </a:lvl5pPr>
            <a:lvl6pPr marL="2743200" lvl="5" indent="-317500" algn="ctr">
              <a:lnSpc>
                <a:spcPct val="115000"/>
              </a:lnSpc>
              <a:spcBef>
                <a:spcPts val="0"/>
              </a:spcBef>
              <a:spcAft>
                <a:spcPts val="0"/>
              </a:spcAft>
              <a:buClr>
                <a:schemeClr val="lt1"/>
              </a:buClr>
              <a:buSzPts val="1400"/>
              <a:buChar char="■"/>
              <a:defRPr>
                <a:solidFill>
                  <a:schemeClr val="lt1"/>
                </a:solidFill>
              </a:defRPr>
            </a:lvl6pPr>
            <a:lvl7pPr marL="3200400" lvl="6" indent="-317500" algn="ctr">
              <a:lnSpc>
                <a:spcPct val="115000"/>
              </a:lnSpc>
              <a:spcBef>
                <a:spcPts val="0"/>
              </a:spcBef>
              <a:spcAft>
                <a:spcPts val="0"/>
              </a:spcAft>
              <a:buClr>
                <a:schemeClr val="lt1"/>
              </a:buClr>
              <a:buSzPts val="1400"/>
              <a:buChar char="●"/>
              <a:defRPr>
                <a:solidFill>
                  <a:schemeClr val="lt1"/>
                </a:solidFill>
              </a:defRPr>
            </a:lvl7pPr>
            <a:lvl8pPr marL="3657600" lvl="7" indent="-317500" algn="ctr">
              <a:lnSpc>
                <a:spcPct val="115000"/>
              </a:lnSpc>
              <a:spcBef>
                <a:spcPts val="0"/>
              </a:spcBef>
              <a:spcAft>
                <a:spcPts val="0"/>
              </a:spcAft>
              <a:buClr>
                <a:schemeClr val="lt1"/>
              </a:buClr>
              <a:buSzPts val="1400"/>
              <a:buChar char="○"/>
              <a:defRPr>
                <a:solidFill>
                  <a:schemeClr val="lt1"/>
                </a:solidFill>
              </a:defRPr>
            </a:lvl8pPr>
            <a:lvl9pPr marL="4114800" lvl="8" indent="-317500" algn="ctr">
              <a:lnSpc>
                <a:spcPct val="115000"/>
              </a:lnSpc>
              <a:spcBef>
                <a:spcPts val="0"/>
              </a:spcBef>
              <a:spcAft>
                <a:spcPts val="0"/>
              </a:spcAft>
              <a:buClr>
                <a:schemeClr val="lt1"/>
              </a:buClr>
              <a:buSzPts val="1400"/>
              <a:buChar char="■"/>
              <a:defRPr>
                <a:solidFill>
                  <a:schemeClr val="lt1"/>
                </a:solidFill>
              </a:defRPr>
            </a:lvl9pPr>
          </a:lstStyle>
          <a:p>
            <a:endParaRPr/>
          </a:p>
        </p:txBody>
      </p:sp>
      <p:sp>
        <p:nvSpPr>
          <p:cNvPr id="405" name="Google Shape;405;p46"/>
          <p:cNvSpPr txBox="1">
            <a:spLocks noGrp="1"/>
          </p:cNvSpPr>
          <p:nvPr>
            <p:ph type="sldNum" idx="12"/>
          </p:nvPr>
        </p:nvSpPr>
        <p:spPr>
          <a:xfrm>
            <a:off x="8696712" y="4787050"/>
            <a:ext cx="378900" cy="268200"/>
          </a:xfrm>
          <a:prstGeom prst="rect">
            <a:avLst/>
          </a:prstGeom>
          <a:noFill/>
          <a:ln>
            <a:noFill/>
          </a:ln>
        </p:spPr>
        <p:txBody>
          <a:bodyPr spcFirstLastPara="1" wrap="square" lIns="91425" tIns="91425" rIns="91425" bIns="91425" anchor="ctr" anchorCtr="0">
            <a:noAutofit/>
          </a:bodyPr>
          <a:lstStyle>
            <a:lvl1pPr marL="0" marR="0" lvl="0" indent="0" algn="ctr" rtl="0">
              <a:lnSpc>
                <a:spcPct val="100000"/>
              </a:lnSpc>
              <a:spcBef>
                <a:spcPts val="0"/>
              </a:spcBef>
              <a:spcAft>
                <a:spcPts val="0"/>
              </a:spcAft>
              <a:buClr>
                <a:srgbClr val="000000"/>
              </a:buClr>
              <a:buSzPts val="1000"/>
              <a:buFont typeface="Arial"/>
              <a:buNone/>
              <a:defRPr sz="1000" b="0" i="0" u="none" strike="noStrike" cap="none">
                <a:solidFill>
                  <a:srgbClr val="D9EDF6"/>
                </a:solidFill>
                <a:latin typeface="Poppins Light"/>
                <a:ea typeface="Poppins Light"/>
                <a:cs typeface="Poppins Light"/>
                <a:sym typeface="Poppins Light"/>
              </a:defRPr>
            </a:lvl1pPr>
            <a:lvl2pPr marL="0" marR="0" lvl="1" indent="0" algn="ctr" rtl="0">
              <a:lnSpc>
                <a:spcPct val="100000"/>
              </a:lnSpc>
              <a:spcBef>
                <a:spcPts val="0"/>
              </a:spcBef>
              <a:spcAft>
                <a:spcPts val="0"/>
              </a:spcAft>
              <a:buClr>
                <a:srgbClr val="000000"/>
              </a:buClr>
              <a:buSzPts val="1000"/>
              <a:buFont typeface="Arial"/>
              <a:buNone/>
              <a:defRPr sz="1000" b="0" i="0" u="none" strike="noStrike" cap="none">
                <a:solidFill>
                  <a:srgbClr val="D9EDF6"/>
                </a:solidFill>
                <a:latin typeface="Poppins Light"/>
                <a:ea typeface="Poppins Light"/>
                <a:cs typeface="Poppins Light"/>
                <a:sym typeface="Poppins Light"/>
              </a:defRPr>
            </a:lvl2pPr>
            <a:lvl3pPr marL="0" marR="0" lvl="2" indent="0" algn="ctr" rtl="0">
              <a:lnSpc>
                <a:spcPct val="100000"/>
              </a:lnSpc>
              <a:spcBef>
                <a:spcPts val="0"/>
              </a:spcBef>
              <a:spcAft>
                <a:spcPts val="0"/>
              </a:spcAft>
              <a:buClr>
                <a:srgbClr val="000000"/>
              </a:buClr>
              <a:buSzPts val="1000"/>
              <a:buFont typeface="Arial"/>
              <a:buNone/>
              <a:defRPr sz="1000" b="0" i="0" u="none" strike="noStrike" cap="none">
                <a:solidFill>
                  <a:srgbClr val="D9EDF6"/>
                </a:solidFill>
                <a:latin typeface="Poppins Light"/>
                <a:ea typeface="Poppins Light"/>
                <a:cs typeface="Poppins Light"/>
                <a:sym typeface="Poppins Light"/>
              </a:defRPr>
            </a:lvl3pPr>
            <a:lvl4pPr marL="0" marR="0" lvl="3" indent="0" algn="ctr" rtl="0">
              <a:lnSpc>
                <a:spcPct val="100000"/>
              </a:lnSpc>
              <a:spcBef>
                <a:spcPts val="0"/>
              </a:spcBef>
              <a:spcAft>
                <a:spcPts val="0"/>
              </a:spcAft>
              <a:buClr>
                <a:srgbClr val="000000"/>
              </a:buClr>
              <a:buSzPts val="1000"/>
              <a:buFont typeface="Arial"/>
              <a:buNone/>
              <a:defRPr sz="1000" b="0" i="0" u="none" strike="noStrike" cap="none">
                <a:solidFill>
                  <a:srgbClr val="D9EDF6"/>
                </a:solidFill>
                <a:latin typeface="Poppins Light"/>
                <a:ea typeface="Poppins Light"/>
                <a:cs typeface="Poppins Light"/>
                <a:sym typeface="Poppins Light"/>
              </a:defRPr>
            </a:lvl4pPr>
            <a:lvl5pPr marL="0" marR="0" lvl="4" indent="0" algn="ctr" rtl="0">
              <a:lnSpc>
                <a:spcPct val="100000"/>
              </a:lnSpc>
              <a:spcBef>
                <a:spcPts val="0"/>
              </a:spcBef>
              <a:spcAft>
                <a:spcPts val="0"/>
              </a:spcAft>
              <a:buClr>
                <a:srgbClr val="000000"/>
              </a:buClr>
              <a:buSzPts val="1000"/>
              <a:buFont typeface="Arial"/>
              <a:buNone/>
              <a:defRPr sz="1000" b="0" i="0" u="none" strike="noStrike" cap="none">
                <a:solidFill>
                  <a:srgbClr val="D9EDF6"/>
                </a:solidFill>
                <a:latin typeface="Poppins Light"/>
                <a:ea typeface="Poppins Light"/>
                <a:cs typeface="Poppins Light"/>
                <a:sym typeface="Poppins Light"/>
              </a:defRPr>
            </a:lvl5pPr>
            <a:lvl6pPr marL="0" marR="0" lvl="5" indent="0" algn="ctr" rtl="0">
              <a:lnSpc>
                <a:spcPct val="100000"/>
              </a:lnSpc>
              <a:spcBef>
                <a:spcPts val="0"/>
              </a:spcBef>
              <a:spcAft>
                <a:spcPts val="0"/>
              </a:spcAft>
              <a:buClr>
                <a:srgbClr val="000000"/>
              </a:buClr>
              <a:buSzPts val="1000"/>
              <a:buFont typeface="Arial"/>
              <a:buNone/>
              <a:defRPr sz="1000" b="0" i="0" u="none" strike="noStrike" cap="none">
                <a:solidFill>
                  <a:srgbClr val="D9EDF6"/>
                </a:solidFill>
                <a:latin typeface="Poppins Light"/>
                <a:ea typeface="Poppins Light"/>
                <a:cs typeface="Poppins Light"/>
                <a:sym typeface="Poppins Light"/>
              </a:defRPr>
            </a:lvl6pPr>
            <a:lvl7pPr marL="0" marR="0" lvl="6" indent="0" algn="ctr" rtl="0">
              <a:lnSpc>
                <a:spcPct val="100000"/>
              </a:lnSpc>
              <a:spcBef>
                <a:spcPts val="0"/>
              </a:spcBef>
              <a:spcAft>
                <a:spcPts val="0"/>
              </a:spcAft>
              <a:buClr>
                <a:srgbClr val="000000"/>
              </a:buClr>
              <a:buSzPts val="1000"/>
              <a:buFont typeface="Arial"/>
              <a:buNone/>
              <a:defRPr sz="1000" b="0" i="0" u="none" strike="noStrike" cap="none">
                <a:solidFill>
                  <a:srgbClr val="D9EDF6"/>
                </a:solidFill>
                <a:latin typeface="Poppins Light"/>
                <a:ea typeface="Poppins Light"/>
                <a:cs typeface="Poppins Light"/>
                <a:sym typeface="Poppins Light"/>
              </a:defRPr>
            </a:lvl7pPr>
            <a:lvl8pPr marL="0" marR="0" lvl="7" indent="0" algn="ctr" rtl="0">
              <a:lnSpc>
                <a:spcPct val="100000"/>
              </a:lnSpc>
              <a:spcBef>
                <a:spcPts val="0"/>
              </a:spcBef>
              <a:spcAft>
                <a:spcPts val="0"/>
              </a:spcAft>
              <a:buClr>
                <a:srgbClr val="000000"/>
              </a:buClr>
              <a:buSzPts val="1000"/>
              <a:buFont typeface="Arial"/>
              <a:buNone/>
              <a:defRPr sz="1000" b="0" i="0" u="none" strike="noStrike" cap="none">
                <a:solidFill>
                  <a:srgbClr val="D9EDF6"/>
                </a:solidFill>
                <a:latin typeface="Poppins Light"/>
                <a:ea typeface="Poppins Light"/>
                <a:cs typeface="Poppins Light"/>
                <a:sym typeface="Poppins Light"/>
              </a:defRPr>
            </a:lvl8pPr>
            <a:lvl9pPr marL="0" marR="0" lvl="8" indent="0" algn="ctr" rtl="0">
              <a:lnSpc>
                <a:spcPct val="100000"/>
              </a:lnSpc>
              <a:spcBef>
                <a:spcPts val="0"/>
              </a:spcBef>
              <a:spcAft>
                <a:spcPts val="0"/>
              </a:spcAft>
              <a:buClr>
                <a:srgbClr val="000000"/>
              </a:buClr>
              <a:buSzPts val="1000"/>
              <a:buFont typeface="Arial"/>
              <a:buNone/>
              <a:defRPr sz="1000" b="0" i="0" u="none" strike="noStrike" cap="none">
                <a:solidFill>
                  <a:srgbClr val="D9EDF6"/>
                </a:solidFill>
                <a:latin typeface="Poppins Light"/>
                <a:ea typeface="Poppins Light"/>
                <a:cs typeface="Poppins Light"/>
                <a:sym typeface="Poppins Light"/>
              </a:defRPr>
            </a:lvl9pPr>
          </a:lstStyle>
          <a:p>
            <a:pPr marL="0" lvl="0" indent="0" algn="ctr" rtl="0">
              <a:spcBef>
                <a:spcPts val="0"/>
              </a:spcBef>
              <a:spcAft>
                <a:spcPts val="0"/>
              </a:spcAft>
              <a:buNone/>
            </a:pPr>
            <a:fld id="{00000000-1234-1234-1234-123412341234}" type="slidenum">
              <a:rPr lang="en"/>
              <a:t>‹#›</a:t>
            </a:fld>
            <a:endParaRPr/>
          </a:p>
        </p:txBody>
      </p:sp>
      <p:sp>
        <p:nvSpPr>
          <p:cNvPr id="406" name="Google Shape;406;p46"/>
          <p:cNvSpPr txBox="1"/>
          <p:nvPr/>
        </p:nvSpPr>
        <p:spPr>
          <a:xfrm>
            <a:off x="4207" y="4888807"/>
            <a:ext cx="3000000" cy="273121"/>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n-GB" sz="500" dirty="0">
                <a:solidFill>
                  <a:schemeClr val="bg1"/>
                </a:solidFill>
                <a:latin typeface="Poppins"/>
                <a:ea typeface="Poppins"/>
                <a:cs typeface="Poppins"/>
                <a:sym typeface="Poppins"/>
              </a:rPr>
              <a:t>Copyright © </a:t>
            </a:r>
            <a:r>
              <a:rPr lang="en" sz="500" dirty="0">
                <a:solidFill>
                  <a:schemeClr val="bg1"/>
                </a:solidFill>
                <a:latin typeface="Poppins"/>
                <a:ea typeface="Poppins"/>
                <a:cs typeface="Poppins"/>
                <a:sym typeface="Poppins"/>
              </a:rPr>
              <a:t>2010-</a:t>
            </a:r>
            <a:r>
              <a:rPr lang="en-GB" sz="500" dirty="0">
                <a:solidFill>
                  <a:schemeClr val="bg1"/>
                </a:solidFill>
                <a:latin typeface="Poppins"/>
                <a:ea typeface="Poppins"/>
                <a:cs typeface="Poppins"/>
                <a:sym typeface="Poppins"/>
              </a:rPr>
              <a:t>2025 </a:t>
            </a:r>
            <a:r>
              <a:rPr lang="en-GB" sz="500" dirty="0" err="1">
                <a:solidFill>
                  <a:schemeClr val="bg1"/>
                </a:solidFill>
                <a:latin typeface="Poppins"/>
                <a:ea typeface="Poppins"/>
                <a:cs typeface="Poppins"/>
                <a:sym typeface="Poppins"/>
              </a:rPr>
              <a:t>iPEC</a:t>
            </a:r>
            <a:r>
              <a:rPr lang="en-GB" sz="500" dirty="0">
                <a:solidFill>
                  <a:schemeClr val="bg1"/>
                </a:solidFill>
                <a:latin typeface="Poppins"/>
                <a:ea typeface="Poppins"/>
                <a:cs typeface="Poppins"/>
                <a:sym typeface="Poppins"/>
              </a:rPr>
              <a:t>. All rights reserved.</a:t>
            </a:r>
            <a:endParaRPr lang="en-GB" sz="800" dirty="0">
              <a:solidFill>
                <a:schemeClr val="bg1"/>
              </a:solidFill>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ustom Layout 2">
  <p:cSld name="CUSTOM_8">
    <p:spTree>
      <p:nvGrpSpPr>
        <p:cNvPr id="1" name="Shape 535"/>
        <p:cNvGrpSpPr/>
        <p:nvPr/>
      </p:nvGrpSpPr>
      <p:grpSpPr>
        <a:xfrm>
          <a:off x="0" y="0"/>
          <a:ext cx="0" cy="0"/>
          <a:chOff x="0" y="0"/>
          <a:chExt cx="0" cy="0"/>
        </a:xfrm>
      </p:grpSpPr>
      <p:pic>
        <p:nvPicPr>
          <p:cNvPr id="536" name="Google Shape;536;p60"/>
          <p:cNvPicPr preferRelativeResize="0"/>
          <p:nvPr/>
        </p:nvPicPr>
        <p:blipFill>
          <a:blip r:embed="rId2">
            <a:alphaModFix/>
          </a:blip>
          <a:stretch>
            <a:fillRect/>
          </a:stretch>
        </p:blipFill>
        <p:spPr>
          <a:xfrm>
            <a:off x="3724700" y="2598991"/>
            <a:ext cx="1676370" cy="1676370"/>
          </a:xfrm>
          <a:prstGeom prst="rect">
            <a:avLst/>
          </a:prstGeom>
          <a:noFill/>
          <a:ln>
            <a:noFill/>
          </a:ln>
        </p:spPr>
      </p:pic>
      <p:sp>
        <p:nvSpPr>
          <p:cNvPr id="537" name="Google Shape;537;p60"/>
          <p:cNvSpPr txBox="1">
            <a:spLocks noGrp="1"/>
          </p:cNvSpPr>
          <p:nvPr>
            <p:ph type="sldNum" idx="12"/>
          </p:nvPr>
        </p:nvSpPr>
        <p:spPr>
          <a:xfrm>
            <a:off x="8620512" y="4710850"/>
            <a:ext cx="378900" cy="268200"/>
          </a:xfrm>
          <a:prstGeom prst="rect">
            <a:avLst/>
          </a:prstGeom>
        </p:spPr>
        <p:txBody>
          <a:bodyPr spcFirstLastPara="1" wrap="square" lIns="91425" tIns="91425" rIns="91425" bIns="91425" anchor="ctr" anchorCtr="0">
            <a:noAutofit/>
          </a:bodyPr>
          <a:lstStyle>
            <a:lvl1pPr lvl="0">
              <a:buClr>
                <a:srgbClr val="000000"/>
              </a:buClr>
              <a:buSzPts val="1000"/>
              <a:buFont typeface="Arial"/>
              <a:buNone/>
              <a:defRPr/>
            </a:lvl1pPr>
            <a:lvl2pPr lvl="1">
              <a:buClr>
                <a:srgbClr val="000000"/>
              </a:buClr>
              <a:buSzPts val="1000"/>
              <a:buFont typeface="Arial"/>
              <a:buNone/>
              <a:defRPr/>
            </a:lvl2pPr>
            <a:lvl3pPr lvl="2">
              <a:buClr>
                <a:srgbClr val="000000"/>
              </a:buClr>
              <a:buSzPts val="1000"/>
              <a:buFont typeface="Arial"/>
              <a:buNone/>
              <a:defRPr/>
            </a:lvl3pPr>
            <a:lvl4pPr lvl="3">
              <a:buClr>
                <a:srgbClr val="000000"/>
              </a:buClr>
              <a:buSzPts val="1000"/>
              <a:buFont typeface="Arial"/>
              <a:buNone/>
              <a:defRPr/>
            </a:lvl4pPr>
            <a:lvl5pPr lvl="4">
              <a:buClr>
                <a:srgbClr val="000000"/>
              </a:buClr>
              <a:buSzPts val="1000"/>
              <a:buFont typeface="Arial"/>
              <a:buNone/>
              <a:defRPr/>
            </a:lvl5pPr>
            <a:lvl6pPr lvl="5">
              <a:buClr>
                <a:srgbClr val="000000"/>
              </a:buClr>
              <a:buSzPts val="1000"/>
              <a:buFont typeface="Arial"/>
              <a:buNone/>
              <a:defRPr/>
            </a:lvl6pPr>
            <a:lvl7pPr lvl="6">
              <a:buClr>
                <a:srgbClr val="000000"/>
              </a:buClr>
              <a:buSzPts val="1000"/>
              <a:buFont typeface="Arial"/>
              <a:buNone/>
              <a:defRPr/>
            </a:lvl7pPr>
            <a:lvl8pPr lvl="7">
              <a:buClr>
                <a:srgbClr val="000000"/>
              </a:buClr>
              <a:buSzPts val="1000"/>
              <a:buFont typeface="Arial"/>
              <a:buNone/>
              <a:defRPr/>
            </a:lvl8pPr>
            <a:lvl9pPr lvl="8">
              <a:buClr>
                <a:srgbClr val="000000"/>
              </a:buClr>
              <a:buSzPts val="1000"/>
              <a:buFont typeface="Arial"/>
              <a:buNone/>
              <a:defRPr/>
            </a:lvl9pPr>
          </a:lstStyle>
          <a:p>
            <a:pPr marL="0" lvl="0" indent="0" algn="ctr" rtl="0">
              <a:spcBef>
                <a:spcPts val="0"/>
              </a:spcBef>
              <a:spcAft>
                <a:spcPts val="0"/>
              </a:spcAft>
              <a:buNone/>
            </a:pPr>
            <a:fld id="{00000000-1234-1234-1234-123412341234}" type="slidenum">
              <a:rPr lang="en"/>
              <a:t>‹#›</a:t>
            </a:fld>
            <a:endParaRPr/>
          </a:p>
        </p:txBody>
      </p:sp>
      <p:sp>
        <p:nvSpPr>
          <p:cNvPr id="538" name="Google Shape;538;p60"/>
          <p:cNvSpPr/>
          <p:nvPr/>
        </p:nvSpPr>
        <p:spPr>
          <a:xfrm>
            <a:off x="-550" y="3467225"/>
            <a:ext cx="9144000" cy="1676400"/>
          </a:xfrm>
          <a:prstGeom prst="rect">
            <a:avLst/>
          </a:prstGeom>
          <a:solidFill>
            <a:srgbClr val="DCECF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539" name="Google Shape;539;p60"/>
          <p:cNvPicPr preferRelativeResize="0"/>
          <p:nvPr/>
        </p:nvPicPr>
        <p:blipFill rotWithShape="1">
          <a:blip r:embed="rId3">
            <a:alphaModFix/>
          </a:blip>
          <a:srcRect t="79" b="79"/>
          <a:stretch/>
        </p:blipFill>
        <p:spPr>
          <a:xfrm>
            <a:off x="3656314" y="381850"/>
            <a:ext cx="1813151" cy="874850"/>
          </a:xfrm>
          <a:prstGeom prst="rect">
            <a:avLst/>
          </a:prstGeom>
          <a:noFill/>
          <a:ln>
            <a:noFill/>
          </a:ln>
        </p:spPr>
      </p:pic>
      <p:sp>
        <p:nvSpPr>
          <p:cNvPr id="540" name="Google Shape;540;p60"/>
          <p:cNvSpPr txBox="1"/>
          <p:nvPr/>
        </p:nvSpPr>
        <p:spPr>
          <a:xfrm>
            <a:off x="2839088" y="1587465"/>
            <a:ext cx="3447600" cy="7389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 sz="3600">
                <a:latin typeface="Poppins ExtraLight"/>
                <a:ea typeface="Poppins ExtraLight"/>
                <a:cs typeface="Poppins ExtraLight"/>
                <a:sym typeface="Poppins ExtraLight"/>
              </a:rPr>
              <a:t>Thank You</a:t>
            </a:r>
            <a:endParaRPr sz="3600">
              <a:latin typeface="Poppins ExtraLight"/>
              <a:ea typeface="Poppins ExtraLight"/>
              <a:cs typeface="Poppins ExtraLight"/>
              <a:sym typeface="Poppins ExtraLight"/>
            </a:endParaRPr>
          </a:p>
        </p:txBody>
      </p:sp>
      <p:pic>
        <p:nvPicPr>
          <p:cNvPr id="541" name="Google Shape;541;p60"/>
          <p:cNvPicPr preferRelativeResize="0"/>
          <p:nvPr/>
        </p:nvPicPr>
        <p:blipFill>
          <a:blip r:embed="rId4">
            <a:alphaModFix/>
          </a:blip>
          <a:stretch>
            <a:fillRect/>
          </a:stretch>
        </p:blipFill>
        <p:spPr>
          <a:xfrm rot="10800000">
            <a:off x="-8792" y="-15550"/>
            <a:ext cx="948963" cy="948963"/>
          </a:xfrm>
          <a:prstGeom prst="rect">
            <a:avLst/>
          </a:prstGeom>
          <a:noFill/>
          <a:ln>
            <a:noFill/>
          </a:ln>
        </p:spPr>
      </p:pic>
      <p:grpSp>
        <p:nvGrpSpPr>
          <p:cNvPr id="542" name="Google Shape;542;p60"/>
          <p:cNvGrpSpPr/>
          <p:nvPr/>
        </p:nvGrpSpPr>
        <p:grpSpPr>
          <a:xfrm>
            <a:off x="2848200" y="3980024"/>
            <a:ext cx="3447600" cy="801276"/>
            <a:chOff x="832512" y="3419650"/>
            <a:chExt cx="3447600" cy="801276"/>
          </a:xfrm>
        </p:grpSpPr>
        <p:pic>
          <p:nvPicPr>
            <p:cNvPr id="543" name="Google Shape;543;p60"/>
            <p:cNvPicPr preferRelativeResize="0"/>
            <p:nvPr/>
          </p:nvPicPr>
          <p:blipFill>
            <a:blip r:embed="rId5">
              <a:alphaModFix/>
            </a:blip>
            <a:stretch>
              <a:fillRect/>
            </a:stretch>
          </p:blipFill>
          <p:spPr>
            <a:xfrm>
              <a:off x="3006200" y="3955570"/>
              <a:ext cx="213275" cy="207630"/>
            </a:xfrm>
            <a:prstGeom prst="rect">
              <a:avLst/>
            </a:prstGeom>
            <a:noFill/>
            <a:ln>
              <a:noFill/>
            </a:ln>
          </p:spPr>
        </p:pic>
        <p:cxnSp>
          <p:nvCxnSpPr>
            <p:cNvPr id="544" name="Google Shape;544;p60"/>
            <p:cNvCxnSpPr/>
            <p:nvPr/>
          </p:nvCxnSpPr>
          <p:spPr>
            <a:xfrm>
              <a:off x="1224462" y="3795243"/>
              <a:ext cx="2663700" cy="0"/>
            </a:xfrm>
            <a:prstGeom prst="straightConnector1">
              <a:avLst/>
            </a:prstGeom>
            <a:noFill/>
            <a:ln w="9525" cap="flat" cmpd="sng">
              <a:solidFill>
                <a:srgbClr val="FFFFFF"/>
              </a:solidFill>
              <a:prstDash val="solid"/>
              <a:round/>
              <a:headEnd type="none" w="med" len="med"/>
              <a:tailEnd type="none" w="med" len="med"/>
            </a:ln>
          </p:spPr>
        </p:cxnSp>
        <p:sp>
          <p:nvSpPr>
            <p:cNvPr id="545" name="Google Shape;545;p60"/>
            <p:cNvSpPr txBox="1"/>
            <p:nvPr/>
          </p:nvSpPr>
          <p:spPr>
            <a:xfrm>
              <a:off x="3179543" y="3897820"/>
              <a:ext cx="1088100" cy="323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900">
                  <a:solidFill>
                    <a:srgbClr val="0068BF"/>
                  </a:solidFill>
                  <a:latin typeface="Poppins Light"/>
                  <a:ea typeface="Poppins Light"/>
                  <a:cs typeface="Poppins Light"/>
                  <a:sym typeface="Poppins Light"/>
                </a:rPr>
                <a:t>iPEC Coaching</a:t>
              </a:r>
              <a:endParaRPr sz="900">
                <a:solidFill>
                  <a:srgbClr val="0068BF"/>
                </a:solidFill>
                <a:latin typeface="Poppins Light"/>
                <a:ea typeface="Poppins Light"/>
                <a:cs typeface="Poppins Light"/>
                <a:sym typeface="Poppins Light"/>
              </a:endParaRPr>
            </a:p>
          </p:txBody>
        </p:sp>
        <p:grpSp>
          <p:nvGrpSpPr>
            <p:cNvPr id="546" name="Google Shape;546;p60"/>
            <p:cNvGrpSpPr/>
            <p:nvPr/>
          </p:nvGrpSpPr>
          <p:grpSpPr>
            <a:xfrm>
              <a:off x="1016276" y="3897827"/>
              <a:ext cx="1987399" cy="323100"/>
              <a:chOff x="711476" y="4481050"/>
              <a:chExt cx="1987399" cy="323100"/>
            </a:xfrm>
          </p:grpSpPr>
          <p:pic>
            <p:nvPicPr>
              <p:cNvPr id="547" name="Google Shape;547;p60"/>
              <p:cNvPicPr preferRelativeResize="0"/>
              <p:nvPr/>
            </p:nvPicPr>
            <p:blipFill>
              <a:blip r:embed="rId6">
                <a:alphaModFix/>
              </a:blip>
              <a:stretch>
                <a:fillRect/>
              </a:stretch>
            </p:blipFill>
            <p:spPr>
              <a:xfrm>
                <a:off x="711476" y="4538806"/>
                <a:ext cx="213275" cy="207608"/>
              </a:xfrm>
              <a:prstGeom prst="rect">
                <a:avLst/>
              </a:prstGeom>
              <a:noFill/>
              <a:ln>
                <a:noFill/>
              </a:ln>
            </p:spPr>
          </p:pic>
          <p:pic>
            <p:nvPicPr>
              <p:cNvPr id="548" name="Google Shape;548;p60"/>
              <p:cNvPicPr preferRelativeResize="0"/>
              <p:nvPr/>
            </p:nvPicPr>
            <p:blipFill>
              <a:blip r:embed="rId7">
                <a:alphaModFix/>
              </a:blip>
              <a:stretch>
                <a:fillRect/>
              </a:stretch>
            </p:blipFill>
            <p:spPr>
              <a:xfrm>
                <a:off x="1496312" y="4537394"/>
                <a:ext cx="213250" cy="210395"/>
              </a:xfrm>
              <a:prstGeom prst="rect">
                <a:avLst/>
              </a:prstGeom>
              <a:noFill/>
              <a:ln>
                <a:noFill/>
              </a:ln>
            </p:spPr>
          </p:pic>
          <p:sp>
            <p:nvSpPr>
              <p:cNvPr id="549" name="Google Shape;549;p60"/>
              <p:cNvSpPr txBox="1"/>
              <p:nvPr/>
            </p:nvSpPr>
            <p:spPr>
              <a:xfrm>
                <a:off x="1668375" y="4481050"/>
                <a:ext cx="1030500" cy="323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900">
                    <a:solidFill>
                      <a:srgbClr val="0068BF"/>
                    </a:solidFill>
                    <a:latin typeface="Poppins Light"/>
                    <a:ea typeface="Poppins Light"/>
                    <a:cs typeface="Poppins Light"/>
                    <a:sym typeface="Poppins Light"/>
                  </a:rPr>
                  <a:t>iPECCoaching</a:t>
                </a:r>
                <a:endParaRPr sz="900">
                  <a:solidFill>
                    <a:srgbClr val="0068BF"/>
                  </a:solidFill>
                  <a:latin typeface="Poppins Light"/>
                  <a:ea typeface="Poppins Light"/>
                  <a:cs typeface="Poppins Light"/>
                  <a:sym typeface="Poppins Light"/>
                </a:endParaRPr>
              </a:p>
            </p:txBody>
          </p:sp>
          <p:pic>
            <p:nvPicPr>
              <p:cNvPr id="550" name="Google Shape;550;p60"/>
              <p:cNvPicPr preferRelativeResize="0"/>
              <p:nvPr/>
            </p:nvPicPr>
            <p:blipFill>
              <a:blip r:embed="rId8">
                <a:alphaModFix/>
              </a:blip>
              <a:stretch>
                <a:fillRect/>
              </a:stretch>
            </p:blipFill>
            <p:spPr>
              <a:xfrm>
                <a:off x="1232123" y="4535965"/>
                <a:ext cx="213275" cy="213275"/>
              </a:xfrm>
              <a:prstGeom prst="rect">
                <a:avLst/>
              </a:prstGeom>
              <a:noFill/>
              <a:ln>
                <a:noFill/>
              </a:ln>
            </p:spPr>
          </p:pic>
          <p:pic>
            <p:nvPicPr>
              <p:cNvPr id="551" name="Google Shape;551;p60"/>
              <p:cNvPicPr preferRelativeResize="0"/>
              <p:nvPr/>
            </p:nvPicPr>
            <p:blipFill>
              <a:blip r:embed="rId9">
                <a:alphaModFix/>
              </a:blip>
              <a:stretch>
                <a:fillRect/>
              </a:stretch>
            </p:blipFill>
            <p:spPr>
              <a:xfrm>
                <a:off x="971801" y="4535951"/>
                <a:ext cx="213275" cy="213275"/>
              </a:xfrm>
              <a:prstGeom prst="rect">
                <a:avLst/>
              </a:prstGeom>
              <a:noFill/>
              <a:ln>
                <a:noFill/>
              </a:ln>
            </p:spPr>
          </p:pic>
        </p:grpSp>
        <p:sp>
          <p:nvSpPr>
            <p:cNvPr id="552" name="Google Shape;552;p60"/>
            <p:cNvSpPr txBox="1"/>
            <p:nvPr/>
          </p:nvSpPr>
          <p:spPr>
            <a:xfrm>
              <a:off x="832512" y="3419650"/>
              <a:ext cx="3447600" cy="3540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 sz="1100" b="1">
                  <a:solidFill>
                    <a:srgbClr val="0F256A"/>
                  </a:solidFill>
                  <a:uFill>
                    <a:noFill/>
                  </a:uFill>
                  <a:latin typeface="Poppins"/>
                  <a:ea typeface="Poppins"/>
                  <a:cs typeface="Poppins"/>
                  <a:sym typeface="Poppins"/>
                  <a:hlinkClick r:id="rId10">
                    <a:extLst>
                      <a:ext uri="{A12FA001-AC4F-418D-AE19-62706E023703}">
                        <ahyp:hlinkClr xmlns:ahyp="http://schemas.microsoft.com/office/drawing/2018/hyperlinkcolor" val="tx"/>
                      </a:ext>
                    </a:extLst>
                  </a:hlinkClick>
                </a:rPr>
                <a:t>I P E C  . C O M</a:t>
              </a:r>
              <a:endParaRPr sz="1100" b="1">
                <a:solidFill>
                  <a:srgbClr val="0F256A"/>
                </a:solidFill>
                <a:latin typeface="Poppins"/>
                <a:ea typeface="Poppins"/>
                <a:cs typeface="Poppins"/>
                <a:sym typeface="Poppins"/>
              </a:endParaRPr>
            </a:p>
          </p:txBody>
        </p:sp>
      </p:gr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With image 2">
  <p:cSld name="CUSTOM_3_1">
    <p:spTree>
      <p:nvGrpSpPr>
        <p:cNvPr id="1" name="Shape 611"/>
        <p:cNvGrpSpPr/>
        <p:nvPr/>
      </p:nvGrpSpPr>
      <p:grpSpPr>
        <a:xfrm>
          <a:off x="0" y="0"/>
          <a:ext cx="0" cy="0"/>
          <a:chOff x="0" y="0"/>
          <a:chExt cx="0" cy="0"/>
        </a:xfrm>
      </p:grpSpPr>
      <p:sp>
        <p:nvSpPr>
          <p:cNvPr id="612" name="Google Shape;612;p67"/>
          <p:cNvSpPr txBox="1">
            <a:spLocks noGrp="1"/>
          </p:cNvSpPr>
          <p:nvPr>
            <p:ph type="body" idx="1"/>
          </p:nvPr>
        </p:nvSpPr>
        <p:spPr>
          <a:xfrm>
            <a:off x="611875" y="2199500"/>
            <a:ext cx="4427700" cy="2369400"/>
          </a:xfrm>
          <a:prstGeom prst="rect">
            <a:avLst/>
          </a:prstGeom>
        </p:spPr>
        <p:txBody>
          <a:bodyPr spcFirstLastPara="1" wrap="square" lIns="91425" tIns="91425" rIns="91425" bIns="91425" anchor="t" anchorCtr="0">
            <a:normAutofit/>
          </a:bodyPr>
          <a:lstStyle>
            <a:lvl1pPr marL="457200" lvl="0" indent="-311150" rtl="0">
              <a:spcBef>
                <a:spcPts val="0"/>
              </a:spcBef>
              <a:spcAft>
                <a:spcPts val="0"/>
              </a:spcAft>
              <a:buSzPts val="1300"/>
              <a:buChar char="●"/>
              <a:defRPr sz="1300"/>
            </a:lvl1pPr>
            <a:lvl2pPr marL="914400" lvl="1" indent="-298450" rtl="0">
              <a:spcBef>
                <a:spcPts val="0"/>
              </a:spcBef>
              <a:spcAft>
                <a:spcPts val="0"/>
              </a:spcAft>
              <a:buSzPts val="1100"/>
              <a:buChar char="○"/>
              <a:defRPr sz="1100"/>
            </a:lvl2pPr>
            <a:lvl3pPr marL="1371600" lvl="2" indent="-298450" rtl="0">
              <a:spcBef>
                <a:spcPts val="0"/>
              </a:spcBef>
              <a:spcAft>
                <a:spcPts val="0"/>
              </a:spcAft>
              <a:buSzPts val="1100"/>
              <a:buChar char="■"/>
              <a:defRPr sz="1100"/>
            </a:lvl3pPr>
            <a:lvl4pPr marL="1828800" lvl="3" indent="-298450" rtl="0">
              <a:spcBef>
                <a:spcPts val="0"/>
              </a:spcBef>
              <a:spcAft>
                <a:spcPts val="0"/>
              </a:spcAft>
              <a:buSzPts val="1100"/>
              <a:buChar char="●"/>
              <a:defRPr sz="1100"/>
            </a:lvl4pPr>
            <a:lvl5pPr marL="2286000" lvl="4" indent="-298450" rtl="0">
              <a:spcBef>
                <a:spcPts val="0"/>
              </a:spcBef>
              <a:spcAft>
                <a:spcPts val="0"/>
              </a:spcAft>
              <a:buSzPts val="1100"/>
              <a:buChar char="○"/>
              <a:defRPr sz="1100"/>
            </a:lvl5pPr>
            <a:lvl6pPr marL="2743200" lvl="5" indent="-298450" rtl="0">
              <a:spcBef>
                <a:spcPts val="0"/>
              </a:spcBef>
              <a:spcAft>
                <a:spcPts val="0"/>
              </a:spcAft>
              <a:buSzPts val="1100"/>
              <a:buChar char="■"/>
              <a:defRPr sz="1100"/>
            </a:lvl6pPr>
            <a:lvl7pPr marL="3200400" lvl="6" indent="-298450" rtl="0">
              <a:spcBef>
                <a:spcPts val="0"/>
              </a:spcBef>
              <a:spcAft>
                <a:spcPts val="0"/>
              </a:spcAft>
              <a:buSzPts val="1100"/>
              <a:buChar char="●"/>
              <a:defRPr sz="1100"/>
            </a:lvl7pPr>
            <a:lvl8pPr marL="3657600" lvl="7" indent="-298450" rtl="0">
              <a:spcBef>
                <a:spcPts val="0"/>
              </a:spcBef>
              <a:spcAft>
                <a:spcPts val="0"/>
              </a:spcAft>
              <a:buSzPts val="1100"/>
              <a:buChar char="○"/>
              <a:defRPr sz="1100"/>
            </a:lvl8pPr>
            <a:lvl9pPr marL="4114800" lvl="8" indent="-298450" rtl="0">
              <a:spcBef>
                <a:spcPts val="0"/>
              </a:spcBef>
              <a:spcAft>
                <a:spcPts val="0"/>
              </a:spcAft>
              <a:buSzPts val="1100"/>
              <a:buChar char="■"/>
              <a:defRPr sz="1100"/>
            </a:lvl9pPr>
          </a:lstStyle>
          <a:p>
            <a:endParaRPr/>
          </a:p>
        </p:txBody>
      </p:sp>
      <p:sp>
        <p:nvSpPr>
          <p:cNvPr id="613" name="Google Shape;613;p67"/>
          <p:cNvSpPr txBox="1">
            <a:spLocks noGrp="1"/>
          </p:cNvSpPr>
          <p:nvPr>
            <p:ph type="subTitle" idx="2"/>
          </p:nvPr>
        </p:nvSpPr>
        <p:spPr>
          <a:xfrm>
            <a:off x="440050" y="1564638"/>
            <a:ext cx="4581300" cy="407400"/>
          </a:xfrm>
          <a:prstGeom prst="rect">
            <a:avLst/>
          </a:prstGeom>
        </p:spPr>
        <p:txBody>
          <a:bodyPr spcFirstLastPara="1" wrap="square" lIns="91425" tIns="91425" rIns="91425" bIns="91425" anchor="ctr" anchorCtr="0">
            <a:normAutofit/>
          </a:bodyPr>
          <a:lstStyle>
            <a:lvl1pPr lvl="0" algn="ctr" rtl="0">
              <a:spcBef>
                <a:spcPts val="0"/>
              </a:spcBef>
              <a:spcAft>
                <a:spcPts val="0"/>
              </a:spcAft>
              <a:buClr>
                <a:srgbClr val="0068BF"/>
              </a:buClr>
              <a:buSzPts val="1600"/>
              <a:buFont typeface="Poppins"/>
              <a:buNone/>
              <a:defRPr sz="1600" b="1">
                <a:solidFill>
                  <a:srgbClr val="0068BF"/>
                </a:solidFill>
                <a:latin typeface="Poppins"/>
                <a:ea typeface="Poppins"/>
                <a:cs typeface="Poppins"/>
                <a:sym typeface="Poppins"/>
              </a:defRPr>
            </a:lvl1pPr>
            <a:lvl2pPr lvl="1" algn="ctr" rtl="0">
              <a:spcBef>
                <a:spcPts val="0"/>
              </a:spcBef>
              <a:spcAft>
                <a:spcPts val="0"/>
              </a:spcAft>
              <a:buClr>
                <a:srgbClr val="4D9FD5"/>
              </a:buClr>
              <a:buSzPts val="1100"/>
              <a:buFont typeface="Poppins SemiBold"/>
              <a:buNone/>
              <a:defRPr sz="1100">
                <a:solidFill>
                  <a:srgbClr val="4D9FD5"/>
                </a:solidFill>
                <a:latin typeface="Poppins SemiBold"/>
                <a:ea typeface="Poppins SemiBold"/>
                <a:cs typeface="Poppins SemiBold"/>
                <a:sym typeface="Poppins SemiBold"/>
              </a:defRPr>
            </a:lvl2pPr>
            <a:lvl3pPr lvl="2" algn="ctr" rtl="0">
              <a:spcBef>
                <a:spcPts val="0"/>
              </a:spcBef>
              <a:spcAft>
                <a:spcPts val="0"/>
              </a:spcAft>
              <a:buClr>
                <a:srgbClr val="4D9FD5"/>
              </a:buClr>
              <a:buSzPts val="1100"/>
              <a:buFont typeface="Poppins SemiBold"/>
              <a:buNone/>
              <a:defRPr sz="1100">
                <a:solidFill>
                  <a:srgbClr val="4D9FD5"/>
                </a:solidFill>
                <a:latin typeface="Poppins SemiBold"/>
                <a:ea typeface="Poppins SemiBold"/>
                <a:cs typeface="Poppins SemiBold"/>
                <a:sym typeface="Poppins SemiBold"/>
              </a:defRPr>
            </a:lvl3pPr>
            <a:lvl4pPr lvl="3" algn="ctr" rtl="0">
              <a:spcBef>
                <a:spcPts val="0"/>
              </a:spcBef>
              <a:spcAft>
                <a:spcPts val="0"/>
              </a:spcAft>
              <a:buClr>
                <a:srgbClr val="4D9FD5"/>
              </a:buClr>
              <a:buSzPts val="1100"/>
              <a:buFont typeface="Poppins SemiBold"/>
              <a:buNone/>
              <a:defRPr sz="1100">
                <a:solidFill>
                  <a:srgbClr val="4D9FD5"/>
                </a:solidFill>
                <a:latin typeface="Poppins SemiBold"/>
                <a:ea typeface="Poppins SemiBold"/>
                <a:cs typeface="Poppins SemiBold"/>
                <a:sym typeface="Poppins SemiBold"/>
              </a:defRPr>
            </a:lvl4pPr>
            <a:lvl5pPr lvl="4" algn="ctr" rtl="0">
              <a:spcBef>
                <a:spcPts val="0"/>
              </a:spcBef>
              <a:spcAft>
                <a:spcPts val="0"/>
              </a:spcAft>
              <a:buClr>
                <a:srgbClr val="4D9FD5"/>
              </a:buClr>
              <a:buSzPts val="1100"/>
              <a:buFont typeface="Poppins SemiBold"/>
              <a:buNone/>
              <a:defRPr sz="1100">
                <a:solidFill>
                  <a:srgbClr val="4D9FD5"/>
                </a:solidFill>
                <a:latin typeface="Poppins SemiBold"/>
                <a:ea typeface="Poppins SemiBold"/>
                <a:cs typeface="Poppins SemiBold"/>
                <a:sym typeface="Poppins SemiBold"/>
              </a:defRPr>
            </a:lvl5pPr>
            <a:lvl6pPr lvl="5" algn="ctr" rtl="0">
              <a:spcBef>
                <a:spcPts val="0"/>
              </a:spcBef>
              <a:spcAft>
                <a:spcPts val="0"/>
              </a:spcAft>
              <a:buClr>
                <a:srgbClr val="4D9FD5"/>
              </a:buClr>
              <a:buSzPts val="1100"/>
              <a:buFont typeface="Poppins SemiBold"/>
              <a:buNone/>
              <a:defRPr sz="1100">
                <a:solidFill>
                  <a:srgbClr val="4D9FD5"/>
                </a:solidFill>
                <a:latin typeface="Poppins SemiBold"/>
                <a:ea typeface="Poppins SemiBold"/>
                <a:cs typeface="Poppins SemiBold"/>
                <a:sym typeface="Poppins SemiBold"/>
              </a:defRPr>
            </a:lvl6pPr>
            <a:lvl7pPr lvl="6" algn="ctr" rtl="0">
              <a:spcBef>
                <a:spcPts val="0"/>
              </a:spcBef>
              <a:spcAft>
                <a:spcPts val="0"/>
              </a:spcAft>
              <a:buClr>
                <a:srgbClr val="4D9FD5"/>
              </a:buClr>
              <a:buSzPts val="1100"/>
              <a:buFont typeface="Poppins SemiBold"/>
              <a:buNone/>
              <a:defRPr sz="1100">
                <a:solidFill>
                  <a:srgbClr val="4D9FD5"/>
                </a:solidFill>
                <a:latin typeface="Poppins SemiBold"/>
                <a:ea typeface="Poppins SemiBold"/>
                <a:cs typeface="Poppins SemiBold"/>
                <a:sym typeface="Poppins SemiBold"/>
              </a:defRPr>
            </a:lvl7pPr>
            <a:lvl8pPr lvl="7" algn="ctr" rtl="0">
              <a:spcBef>
                <a:spcPts val="0"/>
              </a:spcBef>
              <a:spcAft>
                <a:spcPts val="0"/>
              </a:spcAft>
              <a:buClr>
                <a:srgbClr val="4D9FD5"/>
              </a:buClr>
              <a:buSzPts val="1100"/>
              <a:buFont typeface="Poppins SemiBold"/>
              <a:buNone/>
              <a:defRPr sz="1100">
                <a:solidFill>
                  <a:srgbClr val="4D9FD5"/>
                </a:solidFill>
                <a:latin typeface="Poppins SemiBold"/>
                <a:ea typeface="Poppins SemiBold"/>
                <a:cs typeface="Poppins SemiBold"/>
                <a:sym typeface="Poppins SemiBold"/>
              </a:defRPr>
            </a:lvl8pPr>
            <a:lvl9pPr lvl="8" algn="ctr" rtl="0">
              <a:spcBef>
                <a:spcPts val="0"/>
              </a:spcBef>
              <a:spcAft>
                <a:spcPts val="0"/>
              </a:spcAft>
              <a:buClr>
                <a:srgbClr val="4D9FD5"/>
              </a:buClr>
              <a:buSzPts val="1100"/>
              <a:buFont typeface="Poppins SemiBold"/>
              <a:buNone/>
              <a:defRPr sz="1100">
                <a:solidFill>
                  <a:srgbClr val="4D9FD5"/>
                </a:solidFill>
                <a:latin typeface="Poppins SemiBold"/>
                <a:ea typeface="Poppins SemiBold"/>
                <a:cs typeface="Poppins SemiBold"/>
                <a:sym typeface="Poppins SemiBold"/>
              </a:defRPr>
            </a:lvl9pPr>
          </a:lstStyle>
          <a:p>
            <a:endParaRPr/>
          </a:p>
        </p:txBody>
      </p:sp>
      <p:sp>
        <p:nvSpPr>
          <p:cNvPr id="614" name="Google Shape;614;p67"/>
          <p:cNvSpPr>
            <a:spLocks noGrp="1"/>
          </p:cNvSpPr>
          <p:nvPr>
            <p:ph type="pic" idx="3"/>
          </p:nvPr>
        </p:nvSpPr>
        <p:spPr>
          <a:xfrm>
            <a:off x="5718600" y="0"/>
            <a:ext cx="3425400" cy="5143500"/>
          </a:xfrm>
          <a:prstGeom prst="rect">
            <a:avLst/>
          </a:prstGeom>
          <a:noFill/>
          <a:ln>
            <a:noFill/>
          </a:ln>
        </p:spPr>
      </p:sp>
      <p:sp>
        <p:nvSpPr>
          <p:cNvPr id="615" name="Google Shape;615;p67"/>
          <p:cNvSpPr txBox="1"/>
          <p:nvPr/>
        </p:nvSpPr>
        <p:spPr>
          <a:xfrm>
            <a:off x="8620512" y="4710850"/>
            <a:ext cx="378900" cy="2682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fld id="{00000000-1234-1234-1234-123412341234}" type="slidenum">
              <a:rPr lang="en" sz="1000">
                <a:solidFill>
                  <a:schemeClr val="lt1"/>
                </a:solidFill>
                <a:latin typeface="Poppins Light"/>
                <a:ea typeface="Poppins Light"/>
                <a:cs typeface="Poppins Light"/>
                <a:sym typeface="Poppins Light"/>
              </a:rPr>
              <a:t>‹#›</a:t>
            </a:fld>
            <a:endParaRPr sz="1000">
              <a:solidFill>
                <a:schemeClr val="lt1"/>
              </a:solidFill>
              <a:latin typeface="Poppins Light"/>
              <a:ea typeface="Poppins Light"/>
              <a:cs typeface="Poppins Light"/>
              <a:sym typeface="Poppins Light"/>
            </a:endParaRPr>
          </a:p>
        </p:txBody>
      </p:sp>
      <p:sp>
        <p:nvSpPr>
          <p:cNvPr id="616" name="Google Shape;616;p67"/>
          <p:cNvSpPr txBox="1"/>
          <p:nvPr/>
        </p:nvSpPr>
        <p:spPr>
          <a:xfrm>
            <a:off x="4207" y="4888807"/>
            <a:ext cx="3000000" cy="273121"/>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n" sz="500" dirty="0">
                <a:solidFill>
                  <a:srgbClr val="999999"/>
                </a:solidFill>
                <a:latin typeface="Poppins"/>
                <a:ea typeface="Poppins"/>
                <a:cs typeface="Poppins"/>
                <a:sym typeface="Poppins"/>
              </a:rPr>
              <a:t>Copyright © 2010-2025 </a:t>
            </a:r>
            <a:r>
              <a:rPr lang="en" sz="500" dirty="0" err="1">
                <a:solidFill>
                  <a:srgbClr val="999999"/>
                </a:solidFill>
                <a:latin typeface="Poppins"/>
                <a:ea typeface="Poppins"/>
                <a:cs typeface="Poppins"/>
                <a:sym typeface="Poppins"/>
              </a:rPr>
              <a:t>iPEC</a:t>
            </a:r>
            <a:r>
              <a:rPr lang="en" sz="500" dirty="0">
                <a:solidFill>
                  <a:srgbClr val="999999"/>
                </a:solidFill>
                <a:latin typeface="Poppins"/>
                <a:ea typeface="Poppins"/>
                <a:cs typeface="Poppins"/>
                <a:sym typeface="Poppins"/>
              </a:rPr>
              <a:t>. All rights reserved.</a:t>
            </a:r>
            <a:endParaRPr dirty="0"/>
          </a:p>
        </p:txBody>
      </p:sp>
      <p:pic>
        <p:nvPicPr>
          <p:cNvPr id="617" name="Google Shape;617;p67"/>
          <p:cNvPicPr preferRelativeResize="0"/>
          <p:nvPr/>
        </p:nvPicPr>
        <p:blipFill>
          <a:blip r:embed="rId2">
            <a:alphaModFix/>
          </a:blip>
          <a:stretch>
            <a:fillRect/>
          </a:stretch>
        </p:blipFill>
        <p:spPr>
          <a:xfrm>
            <a:off x="8211484" y="40726"/>
            <a:ext cx="864118" cy="261600"/>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rmAutofit/>
          </a:bodyPr>
          <a:lstStyle>
            <a:lvl1pPr marR="0" lvl="0" algn="l" rtl="0">
              <a:lnSpc>
                <a:spcPct val="100000"/>
              </a:lnSpc>
              <a:spcBef>
                <a:spcPts val="0"/>
              </a:spcBef>
              <a:spcAft>
                <a:spcPts val="0"/>
              </a:spcAft>
              <a:buClr>
                <a:srgbClr val="0F256A"/>
              </a:buClr>
              <a:buSzPts val="2200"/>
              <a:buFont typeface="Poppins"/>
              <a:buNone/>
              <a:defRPr sz="2200" b="1" i="0" u="none" strike="noStrike" cap="none">
                <a:solidFill>
                  <a:srgbClr val="0F256A"/>
                </a:solidFill>
                <a:latin typeface="Poppins"/>
                <a:ea typeface="Poppins"/>
                <a:cs typeface="Poppins"/>
                <a:sym typeface="Poppins"/>
              </a:defRPr>
            </a:lvl1pPr>
            <a:lvl2pPr marR="0" lvl="1" algn="l" rtl="0">
              <a:lnSpc>
                <a:spcPct val="100000"/>
              </a:lnSpc>
              <a:spcBef>
                <a:spcPts val="0"/>
              </a:spcBef>
              <a:spcAft>
                <a:spcPts val="0"/>
              </a:spcAft>
              <a:buClr>
                <a:srgbClr val="0F256A"/>
              </a:buClr>
              <a:buSzPts val="2800"/>
              <a:buFont typeface="Poppins SemiBold"/>
              <a:buNone/>
              <a:defRPr sz="2800" b="0" i="0" u="none" strike="noStrike" cap="none">
                <a:solidFill>
                  <a:srgbClr val="0F256A"/>
                </a:solidFill>
                <a:latin typeface="Poppins SemiBold"/>
                <a:ea typeface="Poppins SemiBold"/>
                <a:cs typeface="Poppins SemiBold"/>
                <a:sym typeface="Poppins SemiBold"/>
              </a:defRPr>
            </a:lvl2pPr>
            <a:lvl3pPr marR="0" lvl="2" algn="l" rtl="0">
              <a:lnSpc>
                <a:spcPct val="100000"/>
              </a:lnSpc>
              <a:spcBef>
                <a:spcPts val="0"/>
              </a:spcBef>
              <a:spcAft>
                <a:spcPts val="0"/>
              </a:spcAft>
              <a:buClr>
                <a:srgbClr val="0F256A"/>
              </a:buClr>
              <a:buSzPts val="2800"/>
              <a:buFont typeface="Poppins SemiBold"/>
              <a:buNone/>
              <a:defRPr sz="2800" b="0" i="0" u="none" strike="noStrike" cap="none">
                <a:solidFill>
                  <a:srgbClr val="0F256A"/>
                </a:solidFill>
                <a:latin typeface="Poppins SemiBold"/>
                <a:ea typeface="Poppins SemiBold"/>
                <a:cs typeface="Poppins SemiBold"/>
                <a:sym typeface="Poppins SemiBold"/>
              </a:defRPr>
            </a:lvl3pPr>
            <a:lvl4pPr marR="0" lvl="3" algn="l" rtl="0">
              <a:lnSpc>
                <a:spcPct val="100000"/>
              </a:lnSpc>
              <a:spcBef>
                <a:spcPts val="0"/>
              </a:spcBef>
              <a:spcAft>
                <a:spcPts val="0"/>
              </a:spcAft>
              <a:buClr>
                <a:srgbClr val="0F256A"/>
              </a:buClr>
              <a:buSzPts val="2800"/>
              <a:buFont typeface="Poppins SemiBold"/>
              <a:buNone/>
              <a:defRPr sz="2800" b="0" i="0" u="none" strike="noStrike" cap="none">
                <a:solidFill>
                  <a:srgbClr val="0F256A"/>
                </a:solidFill>
                <a:latin typeface="Poppins SemiBold"/>
                <a:ea typeface="Poppins SemiBold"/>
                <a:cs typeface="Poppins SemiBold"/>
                <a:sym typeface="Poppins SemiBold"/>
              </a:defRPr>
            </a:lvl4pPr>
            <a:lvl5pPr marR="0" lvl="4" algn="l" rtl="0">
              <a:lnSpc>
                <a:spcPct val="100000"/>
              </a:lnSpc>
              <a:spcBef>
                <a:spcPts val="0"/>
              </a:spcBef>
              <a:spcAft>
                <a:spcPts val="0"/>
              </a:spcAft>
              <a:buClr>
                <a:srgbClr val="0F256A"/>
              </a:buClr>
              <a:buSzPts val="2800"/>
              <a:buFont typeface="Poppins SemiBold"/>
              <a:buNone/>
              <a:defRPr sz="2800" b="0" i="0" u="none" strike="noStrike" cap="none">
                <a:solidFill>
                  <a:srgbClr val="0F256A"/>
                </a:solidFill>
                <a:latin typeface="Poppins SemiBold"/>
                <a:ea typeface="Poppins SemiBold"/>
                <a:cs typeface="Poppins SemiBold"/>
                <a:sym typeface="Poppins SemiBold"/>
              </a:defRPr>
            </a:lvl5pPr>
            <a:lvl6pPr marR="0" lvl="5" algn="l" rtl="0">
              <a:lnSpc>
                <a:spcPct val="100000"/>
              </a:lnSpc>
              <a:spcBef>
                <a:spcPts val="0"/>
              </a:spcBef>
              <a:spcAft>
                <a:spcPts val="0"/>
              </a:spcAft>
              <a:buClr>
                <a:srgbClr val="0F256A"/>
              </a:buClr>
              <a:buSzPts val="2800"/>
              <a:buFont typeface="Poppins SemiBold"/>
              <a:buNone/>
              <a:defRPr sz="2800" b="0" i="0" u="none" strike="noStrike" cap="none">
                <a:solidFill>
                  <a:srgbClr val="0F256A"/>
                </a:solidFill>
                <a:latin typeface="Poppins SemiBold"/>
                <a:ea typeface="Poppins SemiBold"/>
                <a:cs typeface="Poppins SemiBold"/>
                <a:sym typeface="Poppins SemiBold"/>
              </a:defRPr>
            </a:lvl6pPr>
            <a:lvl7pPr marR="0" lvl="6" algn="l" rtl="0">
              <a:lnSpc>
                <a:spcPct val="100000"/>
              </a:lnSpc>
              <a:spcBef>
                <a:spcPts val="0"/>
              </a:spcBef>
              <a:spcAft>
                <a:spcPts val="0"/>
              </a:spcAft>
              <a:buClr>
                <a:srgbClr val="0F256A"/>
              </a:buClr>
              <a:buSzPts val="2800"/>
              <a:buFont typeface="Poppins SemiBold"/>
              <a:buNone/>
              <a:defRPr sz="2800" b="0" i="0" u="none" strike="noStrike" cap="none">
                <a:solidFill>
                  <a:srgbClr val="0F256A"/>
                </a:solidFill>
                <a:latin typeface="Poppins SemiBold"/>
                <a:ea typeface="Poppins SemiBold"/>
                <a:cs typeface="Poppins SemiBold"/>
                <a:sym typeface="Poppins SemiBold"/>
              </a:defRPr>
            </a:lvl7pPr>
            <a:lvl8pPr marR="0" lvl="7" algn="l" rtl="0">
              <a:lnSpc>
                <a:spcPct val="100000"/>
              </a:lnSpc>
              <a:spcBef>
                <a:spcPts val="0"/>
              </a:spcBef>
              <a:spcAft>
                <a:spcPts val="0"/>
              </a:spcAft>
              <a:buClr>
                <a:srgbClr val="0F256A"/>
              </a:buClr>
              <a:buSzPts val="2800"/>
              <a:buFont typeface="Poppins SemiBold"/>
              <a:buNone/>
              <a:defRPr sz="2800" b="0" i="0" u="none" strike="noStrike" cap="none">
                <a:solidFill>
                  <a:srgbClr val="0F256A"/>
                </a:solidFill>
                <a:latin typeface="Poppins SemiBold"/>
                <a:ea typeface="Poppins SemiBold"/>
                <a:cs typeface="Poppins SemiBold"/>
                <a:sym typeface="Poppins SemiBold"/>
              </a:defRPr>
            </a:lvl8pPr>
            <a:lvl9pPr marR="0" lvl="8" algn="l" rtl="0">
              <a:lnSpc>
                <a:spcPct val="100000"/>
              </a:lnSpc>
              <a:spcBef>
                <a:spcPts val="0"/>
              </a:spcBef>
              <a:spcAft>
                <a:spcPts val="0"/>
              </a:spcAft>
              <a:buClr>
                <a:srgbClr val="0F256A"/>
              </a:buClr>
              <a:buSzPts val="2800"/>
              <a:buFont typeface="Poppins SemiBold"/>
              <a:buNone/>
              <a:defRPr sz="2800" b="0" i="0" u="none" strike="noStrike" cap="none">
                <a:solidFill>
                  <a:srgbClr val="0F256A"/>
                </a:solidFill>
                <a:latin typeface="Poppins SemiBold"/>
                <a:ea typeface="Poppins SemiBold"/>
                <a:cs typeface="Poppins SemiBold"/>
                <a:sym typeface="Poppins SemiBold"/>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rmAutofit/>
          </a:bodyPr>
          <a:lstStyle>
            <a:lvl1pPr marL="457200" marR="0" lvl="0" indent="-311150" algn="l" rtl="0">
              <a:lnSpc>
                <a:spcPct val="115000"/>
              </a:lnSpc>
              <a:spcBef>
                <a:spcPts val="0"/>
              </a:spcBef>
              <a:spcAft>
                <a:spcPts val="0"/>
              </a:spcAft>
              <a:buClr>
                <a:schemeClr val="dk1"/>
              </a:buClr>
              <a:buSzPts val="1300"/>
              <a:buFont typeface="Poppins Light"/>
              <a:buChar char="●"/>
              <a:defRPr sz="1300" i="0" u="none" strike="noStrike" cap="none">
                <a:solidFill>
                  <a:schemeClr val="dk1"/>
                </a:solidFill>
                <a:latin typeface="Poppins Light"/>
                <a:ea typeface="Poppins Light"/>
                <a:cs typeface="Poppins Light"/>
                <a:sym typeface="Poppins Light"/>
              </a:defRPr>
            </a:lvl1pPr>
            <a:lvl2pPr marL="914400" marR="0" lvl="1" indent="-298450" algn="l" rtl="0">
              <a:lnSpc>
                <a:spcPct val="115000"/>
              </a:lnSpc>
              <a:spcBef>
                <a:spcPts val="0"/>
              </a:spcBef>
              <a:spcAft>
                <a:spcPts val="0"/>
              </a:spcAft>
              <a:buClr>
                <a:schemeClr val="dk1"/>
              </a:buClr>
              <a:buSzPts val="1100"/>
              <a:buFont typeface="Poppins Light"/>
              <a:buChar char="○"/>
              <a:defRPr sz="1100" i="0" u="none" strike="noStrike" cap="none">
                <a:solidFill>
                  <a:schemeClr val="dk1"/>
                </a:solidFill>
                <a:latin typeface="Poppins Light"/>
                <a:ea typeface="Poppins Light"/>
                <a:cs typeface="Poppins Light"/>
                <a:sym typeface="Poppins Light"/>
              </a:defRPr>
            </a:lvl2pPr>
            <a:lvl3pPr marL="1371600" marR="0" lvl="2" indent="-298450" algn="l" rtl="0">
              <a:lnSpc>
                <a:spcPct val="115000"/>
              </a:lnSpc>
              <a:spcBef>
                <a:spcPts val="0"/>
              </a:spcBef>
              <a:spcAft>
                <a:spcPts val="0"/>
              </a:spcAft>
              <a:buClr>
                <a:schemeClr val="dk1"/>
              </a:buClr>
              <a:buSzPts val="1100"/>
              <a:buFont typeface="Poppins Light"/>
              <a:buChar char="■"/>
              <a:defRPr sz="1100" i="0" u="none" strike="noStrike" cap="none">
                <a:solidFill>
                  <a:schemeClr val="dk1"/>
                </a:solidFill>
                <a:latin typeface="Poppins Light"/>
                <a:ea typeface="Poppins Light"/>
                <a:cs typeface="Poppins Light"/>
                <a:sym typeface="Poppins Light"/>
              </a:defRPr>
            </a:lvl3pPr>
            <a:lvl4pPr marL="1828800" marR="0" lvl="3" indent="-298450" algn="l" rtl="0">
              <a:lnSpc>
                <a:spcPct val="115000"/>
              </a:lnSpc>
              <a:spcBef>
                <a:spcPts val="0"/>
              </a:spcBef>
              <a:spcAft>
                <a:spcPts val="0"/>
              </a:spcAft>
              <a:buClr>
                <a:schemeClr val="dk1"/>
              </a:buClr>
              <a:buSzPts val="1100"/>
              <a:buFont typeface="Poppins Light"/>
              <a:buChar char="●"/>
              <a:defRPr sz="1100" i="0" u="none" strike="noStrike" cap="none">
                <a:solidFill>
                  <a:schemeClr val="dk1"/>
                </a:solidFill>
                <a:latin typeface="Poppins Light"/>
                <a:ea typeface="Poppins Light"/>
                <a:cs typeface="Poppins Light"/>
                <a:sym typeface="Poppins Light"/>
              </a:defRPr>
            </a:lvl4pPr>
            <a:lvl5pPr marL="2286000" marR="0" lvl="4" indent="-298450" algn="l" rtl="0">
              <a:lnSpc>
                <a:spcPct val="115000"/>
              </a:lnSpc>
              <a:spcBef>
                <a:spcPts val="0"/>
              </a:spcBef>
              <a:spcAft>
                <a:spcPts val="0"/>
              </a:spcAft>
              <a:buClr>
                <a:schemeClr val="dk1"/>
              </a:buClr>
              <a:buSzPts val="1100"/>
              <a:buFont typeface="Poppins Light"/>
              <a:buChar char="○"/>
              <a:defRPr sz="1100" i="0" u="none" strike="noStrike" cap="none">
                <a:solidFill>
                  <a:schemeClr val="dk1"/>
                </a:solidFill>
                <a:latin typeface="Poppins Light"/>
                <a:ea typeface="Poppins Light"/>
                <a:cs typeface="Poppins Light"/>
                <a:sym typeface="Poppins Light"/>
              </a:defRPr>
            </a:lvl5pPr>
            <a:lvl6pPr marL="2743200" marR="0" lvl="5" indent="-298450" algn="l" rtl="0">
              <a:lnSpc>
                <a:spcPct val="115000"/>
              </a:lnSpc>
              <a:spcBef>
                <a:spcPts val="0"/>
              </a:spcBef>
              <a:spcAft>
                <a:spcPts val="0"/>
              </a:spcAft>
              <a:buClr>
                <a:schemeClr val="dk1"/>
              </a:buClr>
              <a:buSzPts val="1100"/>
              <a:buFont typeface="Poppins Light"/>
              <a:buChar char="■"/>
              <a:defRPr sz="1100" i="0" u="none" strike="noStrike" cap="none">
                <a:solidFill>
                  <a:schemeClr val="dk1"/>
                </a:solidFill>
                <a:latin typeface="Poppins Light"/>
                <a:ea typeface="Poppins Light"/>
                <a:cs typeface="Poppins Light"/>
                <a:sym typeface="Poppins Light"/>
              </a:defRPr>
            </a:lvl6pPr>
            <a:lvl7pPr marL="3200400" marR="0" lvl="6" indent="-298450" algn="l" rtl="0">
              <a:lnSpc>
                <a:spcPct val="115000"/>
              </a:lnSpc>
              <a:spcBef>
                <a:spcPts val="0"/>
              </a:spcBef>
              <a:spcAft>
                <a:spcPts val="0"/>
              </a:spcAft>
              <a:buClr>
                <a:schemeClr val="dk1"/>
              </a:buClr>
              <a:buSzPts val="1100"/>
              <a:buFont typeface="Poppins Light"/>
              <a:buChar char="●"/>
              <a:defRPr sz="1100" i="0" u="none" strike="noStrike" cap="none">
                <a:solidFill>
                  <a:schemeClr val="dk1"/>
                </a:solidFill>
                <a:latin typeface="Poppins Light"/>
                <a:ea typeface="Poppins Light"/>
                <a:cs typeface="Poppins Light"/>
                <a:sym typeface="Poppins Light"/>
              </a:defRPr>
            </a:lvl7pPr>
            <a:lvl8pPr marL="3657600" marR="0" lvl="7" indent="-298450" algn="l" rtl="0">
              <a:lnSpc>
                <a:spcPct val="115000"/>
              </a:lnSpc>
              <a:spcBef>
                <a:spcPts val="0"/>
              </a:spcBef>
              <a:spcAft>
                <a:spcPts val="0"/>
              </a:spcAft>
              <a:buClr>
                <a:schemeClr val="dk1"/>
              </a:buClr>
              <a:buSzPts val="1100"/>
              <a:buFont typeface="Poppins Light"/>
              <a:buChar char="○"/>
              <a:defRPr sz="1100" i="0" u="none" strike="noStrike" cap="none">
                <a:solidFill>
                  <a:schemeClr val="dk1"/>
                </a:solidFill>
                <a:latin typeface="Poppins Light"/>
                <a:ea typeface="Poppins Light"/>
                <a:cs typeface="Poppins Light"/>
                <a:sym typeface="Poppins Light"/>
              </a:defRPr>
            </a:lvl8pPr>
            <a:lvl9pPr marL="4114800" marR="0" lvl="8" indent="-298450" algn="l" rtl="0">
              <a:lnSpc>
                <a:spcPct val="115000"/>
              </a:lnSpc>
              <a:spcBef>
                <a:spcPts val="0"/>
              </a:spcBef>
              <a:spcAft>
                <a:spcPts val="0"/>
              </a:spcAft>
              <a:buClr>
                <a:schemeClr val="dk1"/>
              </a:buClr>
              <a:buSzPts val="1100"/>
              <a:buFont typeface="Poppins Light"/>
              <a:buChar char="■"/>
              <a:defRPr sz="1100" i="0" u="none" strike="noStrike" cap="none">
                <a:solidFill>
                  <a:schemeClr val="dk1"/>
                </a:solidFill>
                <a:latin typeface="Poppins Light"/>
                <a:ea typeface="Poppins Light"/>
                <a:cs typeface="Poppins Light"/>
                <a:sym typeface="Poppins Light"/>
              </a:defRPr>
            </a:lvl9pPr>
          </a:lstStyle>
          <a:p>
            <a:endParaRPr/>
          </a:p>
        </p:txBody>
      </p:sp>
      <p:sp>
        <p:nvSpPr>
          <p:cNvPr id="8" name="Google Shape;8;p1"/>
          <p:cNvSpPr txBox="1">
            <a:spLocks noGrp="1"/>
          </p:cNvSpPr>
          <p:nvPr>
            <p:ph type="sldNum" idx="12"/>
          </p:nvPr>
        </p:nvSpPr>
        <p:spPr>
          <a:xfrm>
            <a:off x="8620512" y="4710850"/>
            <a:ext cx="378900" cy="268200"/>
          </a:xfrm>
          <a:prstGeom prst="rect">
            <a:avLst/>
          </a:prstGeom>
          <a:noFill/>
          <a:ln>
            <a:noFill/>
          </a:ln>
        </p:spPr>
        <p:txBody>
          <a:bodyPr spcFirstLastPara="1" wrap="square" lIns="91425" tIns="91425" rIns="91425" bIns="91425" anchor="ctr" anchorCtr="0">
            <a:noAutofit/>
          </a:bodyPr>
          <a:lstStyle>
            <a:lvl1pPr marL="0" marR="0" lvl="0" indent="0" algn="ctr" rtl="0">
              <a:lnSpc>
                <a:spcPct val="100000"/>
              </a:lnSpc>
              <a:spcBef>
                <a:spcPts val="0"/>
              </a:spcBef>
              <a:spcAft>
                <a:spcPts val="0"/>
              </a:spcAft>
              <a:buClr>
                <a:srgbClr val="000000"/>
              </a:buClr>
              <a:buSzPts val="1000"/>
              <a:buFont typeface="Arial"/>
              <a:buNone/>
              <a:defRPr sz="1000" b="0" i="0" u="none" strike="noStrike" cap="none">
                <a:solidFill>
                  <a:srgbClr val="0068BF"/>
                </a:solidFill>
                <a:latin typeface="Poppins Light"/>
                <a:ea typeface="Poppins Light"/>
                <a:cs typeface="Poppins Light"/>
                <a:sym typeface="Poppins Light"/>
              </a:defRPr>
            </a:lvl1pPr>
            <a:lvl2pPr marL="0" marR="0" lvl="1" indent="0" algn="ctr" rtl="0">
              <a:lnSpc>
                <a:spcPct val="100000"/>
              </a:lnSpc>
              <a:spcBef>
                <a:spcPts val="0"/>
              </a:spcBef>
              <a:spcAft>
                <a:spcPts val="0"/>
              </a:spcAft>
              <a:buClr>
                <a:srgbClr val="000000"/>
              </a:buClr>
              <a:buSzPts val="1000"/>
              <a:buFont typeface="Arial"/>
              <a:buNone/>
              <a:defRPr sz="1000" b="0" i="0" u="none" strike="noStrike" cap="none">
                <a:solidFill>
                  <a:srgbClr val="0068BF"/>
                </a:solidFill>
                <a:latin typeface="Poppins Light"/>
                <a:ea typeface="Poppins Light"/>
                <a:cs typeface="Poppins Light"/>
                <a:sym typeface="Poppins Light"/>
              </a:defRPr>
            </a:lvl2pPr>
            <a:lvl3pPr marL="0" marR="0" lvl="2" indent="0" algn="ctr" rtl="0">
              <a:lnSpc>
                <a:spcPct val="100000"/>
              </a:lnSpc>
              <a:spcBef>
                <a:spcPts val="0"/>
              </a:spcBef>
              <a:spcAft>
                <a:spcPts val="0"/>
              </a:spcAft>
              <a:buClr>
                <a:srgbClr val="000000"/>
              </a:buClr>
              <a:buSzPts val="1000"/>
              <a:buFont typeface="Arial"/>
              <a:buNone/>
              <a:defRPr sz="1000" b="0" i="0" u="none" strike="noStrike" cap="none">
                <a:solidFill>
                  <a:srgbClr val="0068BF"/>
                </a:solidFill>
                <a:latin typeface="Poppins Light"/>
                <a:ea typeface="Poppins Light"/>
                <a:cs typeface="Poppins Light"/>
                <a:sym typeface="Poppins Light"/>
              </a:defRPr>
            </a:lvl3pPr>
            <a:lvl4pPr marL="0" marR="0" lvl="3" indent="0" algn="ctr" rtl="0">
              <a:lnSpc>
                <a:spcPct val="100000"/>
              </a:lnSpc>
              <a:spcBef>
                <a:spcPts val="0"/>
              </a:spcBef>
              <a:spcAft>
                <a:spcPts val="0"/>
              </a:spcAft>
              <a:buClr>
                <a:srgbClr val="000000"/>
              </a:buClr>
              <a:buSzPts val="1000"/>
              <a:buFont typeface="Arial"/>
              <a:buNone/>
              <a:defRPr sz="1000" b="0" i="0" u="none" strike="noStrike" cap="none">
                <a:solidFill>
                  <a:srgbClr val="0068BF"/>
                </a:solidFill>
                <a:latin typeface="Poppins Light"/>
                <a:ea typeface="Poppins Light"/>
                <a:cs typeface="Poppins Light"/>
                <a:sym typeface="Poppins Light"/>
              </a:defRPr>
            </a:lvl4pPr>
            <a:lvl5pPr marL="0" marR="0" lvl="4" indent="0" algn="ctr" rtl="0">
              <a:lnSpc>
                <a:spcPct val="100000"/>
              </a:lnSpc>
              <a:spcBef>
                <a:spcPts val="0"/>
              </a:spcBef>
              <a:spcAft>
                <a:spcPts val="0"/>
              </a:spcAft>
              <a:buClr>
                <a:srgbClr val="000000"/>
              </a:buClr>
              <a:buSzPts val="1000"/>
              <a:buFont typeface="Arial"/>
              <a:buNone/>
              <a:defRPr sz="1000" b="0" i="0" u="none" strike="noStrike" cap="none">
                <a:solidFill>
                  <a:srgbClr val="0068BF"/>
                </a:solidFill>
                <a:latin typeface="Poppins Light"/>
                <a:ea typeface="Poppins Light"/>
                <a:cs typeface="Poppins Light"/>
                <a:sym typeface="Poppins Light"/>
              </a:defRPr>
            </a:lvl5pPr>
            <a:lvl6pPr marL="0" marR="0" lvl="5" indent="0" algn="ctr" rtl="0">
              <a:lnSpc>
                <a:spcPct val="100000"/>
              </a:lnSpc>
              <a:spcBef>
                <a:spcPts val="0"/>
              </a:spcBef>
              <a:spcAft>
                <a:spcPts val="0"/>
              </a:spcAft>
              <a:buClr>
                <a:srgbClr val="000000"/>
              </a:buClr>
              <a:buSzPts val="1000"/>
              <a:buFont typeface="Arial"/>
              <a:buNone/>
              <a:defRPr sz="1000" b="0" i="0" u="none" strike="noStrike" cap="none">
                <a:solidFill>
                  <a:srgbClr val="0068BF"/>
                </a:solidFill>
                <a:latin typeface="Poppins Light"/>
                <a:ea typeface="Poppins Light"/>
                <a:cs typeface="Poppins Light"/>
                <a:sym typeface="Poppins Light"/>
              </a:defRPr>
            </a:lvl6pPr>
            <a:lvl7pPr marL="0" marR="0" lvl="6" indent="0" algn="ctr" rtl="0">
              <a:lnSpc>
                <a:spcPct val="100000"/>
              </a:lnSpc>
              <a:spcBef>
                <a:spcPts val="0"/>
              </a:spcBef>
              <a:spcAft>
                <a:spcPts val="0"/>
              </a:spcAft>
              <a:buClr>
                <a:srgbClr val="000000"/>
              </a:buClr>
              <a:buSzPts val="1000"/>
              <a:buFont typeface="Arial"/>
              <a:buNone/>
              <a:defRPr sz="1000" b="0" i="0" u="none" strike="noStrike" cap="none">
                <a:solidFill>
                  <a:srgbClr val="0068BF"/>
                </a:solidFill>
                <a:latin typeface="Poppins Light"/>
                <a:ea typeface="Poppins Light"/>
                <a:cs typeface="Poppins Light"/>
                <a:sym typeface="Poppins Light"/>
              </a:defRPr>
            </a:lvl7pPr>
            <a:lvl8pPr marL="0" marR="0" lvl="7" indent="0" algn="ctr" rtl="0">
              <a:lnSpc>
                <a:spcPct val="100000"/>
              </a:lnSpc>
              <a:spcBef>
                <a:spcPts val="0"/>
              </a:spcBef>
              <a:spcAft>
                <a:spcPts val="0"/>
              </a:spcAft>
              <a:buClr>
                <a:srgbClr val="000000"/>
              </a:buClr>
              <a:buSzPts val="1000"/>
              <a:buFont typeface="Arial"/>
              <a:buNone/>
              <a:defRPr sz="1000" b="0" i="0" u="none" strike="noStrike" cap="none">
                <a:solidFill>
                  <a:srgbClr val="0068BF"/>
                </a:solidFill>
                <a:latin typeface="Poppins Light"/>
                <a:ea typeface="Poppins Light"/>
                <a:cs typeface="Poppins Light"/>
                <a:sym typeface="Poppins Light"/>
              </a:defRPr>
            </a:lvl8pPr>
            <a:lvl9pPr marL="0" marR="0" lvl="8" indent="0" algn="ctr" rtl="0">
              <a:lnSpc>
                <a:spcPct val="100000"/>
              </a:lnSpc>
              <a:spcBef>
                <a:spcPts val="0"/>
              </a:spcBef>
              <a:spcAft>
                <a:spcPts val="0"/>
              </a:spcAft>
              <a:buClr>
                <a:srgbClr val="000000"/>
              </a:buClr>
              <a:buSzPts val="1000"/>
              <a:buFont typeface="Arial"/>
              <a:buNone/>
              <a:defRPr sz="1000" b="0" i="0" u="none" strike="noStrike" cap="none">
                <a:solidFill>
                  <a:srgbClr val="0068BF"/>
                </a:solidFill>
                <a:latin typeface="Poppins Light"/>
                <a:ea typeface="Poppins Light"/>
                <a:cs typeface="Poppins Light"/>
                <a:sym typeface="Poppins Light"/>
              </a:defRPr>
            </a:lvl9pPr>
          </a:lstStyle>
          <a:p>
            <a:pPr marL="0" lvl="0" indent="0" algn="ct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50" r:id="rId1"/>
    <p:sldLayoutId id="2147483653" r:id="rId2"/>
    <p:sldLayoutId id="2147483655" r:id="rId3"/>
    <p:sldLayoutId id="2147483669" r:id="rId4"/>
    <p:sldLayoutId id="2147483680" r:id="rId5"/>
    <p:sldLayoutId id="2147483681" r:id="rId6"/>
    <p:sldLayoutId id="2147483692" r:id="rId7"/>
    <p:sldLayoutId id="2147483706" r:id="rId8"/>
    <p:sldLayoutId id="2147483713" r:id="rId9"/>
    <p:sldLayoutId id="2147483714" r:id="rId10"/>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10.xml"/><Relationship Id="rId1" Type="http://schemas.openxmlformats.org/officeDocument/2006/relationships/slideLayout" Target="../slideLayouts/slideLayout10.xml"/><Relationship Id="rId5" Type="http://schemas.openxmlformats.org/officeDocument/2006/relationships/image" Target="../media/image22.png"/><Relationship Id="rId4" Type="http://schemas.openxmlformats.org/officeDocument/2006/relationships/image" Target="../media/image6.png"/></Relationships>
</file>

<file path=ppt/slides/_rels/slide1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1.xml"/><Relationship Id="rId1" Type="http://schemas.openxmlformats.org/officeDocument/2006/relationships/slideLayout" Target="../slideLayouts/slideLayout9.xml"/><Relationship Id="rId5" Type="http://schemas.openxmlformats.org/officeDocument/2006/relationships/image" Target="../media/image7.png"/><Relationship Id="rId4" Type="http://schemas.openxmlformats.org/officeDocument/2006/relationships/image" Target="../media/image4.gif"/></Relationships>
</file>

<file path=ppt/slides/_rels/slide12.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12.xml"/><Relationship Id="rId1" Type="http://schemas.openxmlformats.org/officeDocument/2006/relationships/slideLayout" Target="../slideLayouts/slideLayout9.xml"/><Relationship Id="rId5" Type="http://schemas.openxmlformats.org/officeDocument/2006/relationships/image" Target="../media/image20.png"/><Relationship Id="rId4" Type="http://schemas.openxmlformats.org/officeDocument/2006/relationships/image" Target="../media/image4.gif"/></Relationships>
</file>

<file path=ppt/slides/_rels/slide1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3.xml"/><Relationship Id="rId1" Type="http://schemas.openxmlformats.org/officeDocument/2006/relationships/slideLayout" Target="../slideLayouts/slideLayout6.xml"/><Relationship Id="rId5" Type="http://schemas.openxmlformats.org/officeDocument/2006/relationships/image" Target="../media/image2.png"/><Relationship Id="rId4" Type="http://schemas.openxmlformats.org/officeDocument/2006/relationships/image" Target="../media/image1.png"/></Relationships>
</file>

<file path=ppt/slides/_rels/slide14.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18.xml"/><Relationship Id="rId1" Type="http://schemas.openxmlformats.org/officeDocument/2006/relationships/slideLayout" Target="../slideLayouts/slideLayout5.xml"/><Relationship Id="rId4" Type="http://schemas.openxmlformats.org/officeDocument/2006/relationships/image" Target="../media/image20.png"/></Relationships>
</file>

<file path=ppt/slides/_rels/slide19.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19.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0.xml"/><Relationship Id="rId1" Type="http://schemas.openxmlformats.org/officeDocument/2006/relationships/slideLayout" Target="../slideLayouts/slideLayout5.xml"/><Relationship Id="rId6" Type="http://schemas.openxmlformats.org/officeDocument/2006/relationships/image" Target="../media/image35.jpg"/><Relationship Id="rId5" Type="http://schemas.openxmlformats.org/officeDocument/2006/relationships/image" Target="../media/image34.jpg"/><Relationship Id="rId4" Type="http://schemas.openxmlformats.org/officeDocument/2006/relationships/image" Target="../media/image33.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6.xml"/><Relationship Id="rId1" Type="http://schemas.openxmlformats.org/officeDocument/2006/relationships/slideLayout" Target="../slideLayouts/slideLayout9.xml"/><Relationship Id="rId5" Type="http://schemas.openxmlformats.org/officeDocument/2006/relationships/image" Target="../media/image7.png"/><Relationship Id="rId4" Type="http://schemas.openxmlformats.org/officeDocument/2006/relationships/image" Target="../media/image18.png"/></Relationships>
</file>

<file path=ppt/slides/_rels/slide7.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7.xml"/><Relationship Id="rId1" Type="http://schemas.openxmlformats.org/officeDocument/2006/relationships/slideLayout" Target="../slideLayouts/slideLayout9.xml"/><Relationship Id="rId5" Type="http://schemas.openxmlformats.org/officeDocument/2006/relationships/image" Target="../media/image20.png"/><Relationship Id="rId4" Type="http://schemas.openxmlformats.org/officeDocument/2006/relationships/image" Target="../media/image18.png"/></Relationships>
</file>

<file path=ppt/slides/_rels/slide8.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8.xml"/><Relationship Id="rId1" Type="http://schemas.openxmlformats.org/officeDocument/2006/relationships/slideLayout" Target="../slideLayouts/slideLayout10.xml"/><Relationship Id="rId5" Type="http://schemas.openxmlformats.org/officeDocument/2006/relationships/image" Target="../media/image22.png"/><Relationship Id="rId4" Type="http://schemas.openxmlformats.org/officeDocument/2006/relationships/image" Target="../media/image6.png"/></Relationships>
</file>

<file path=ppt/slides/_rels/slide9.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9.xml"/><Relationship Id="rId1" Type="http://schemas.openxmlformats.org/officeDocument/2006/relationships/slideLayout" Target="../slideLayouts/slideLayout10.xml"/><Relationship Id="rId5" Type="http://schemas.openxmlformats.org/officeDocument/2006/relationships/image" Target="../media/image22.png"/><Relationship Id="rId4"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630"/>
        <p:cNvGrpSpPr/>
        <p:nvPr/>
      </p:nvGrpSpPr>
      <p:grpSpPr>
        <a:xfrm>
          <a:off x="0" y="0"/>
          <a:ext cx="0" cy="0"/>
          <a:chOff x="0" y="0"/>
          <a:chExt cx="0" cy="0"/>
        </a:xfrm>
      </p:grpSpPr>
      <p:pic>
        <p:nvPicPr>
          <p:cNvPr id="631" name="Google Shape;631;p69"/>
          <p:cNvPicPr preferRelativeResize="0"/>
          <p:nvPr/>
        </p:nvPicPr>
        <p:blipFill>
          <a:blip r:embed="rId3">
            <a:alphaModFix/>
          </a:blip>
          <a:stretch>
            <a:fillRect/>
          </a:stretch>
        </p:blipFill>
        <p:spPr>
          <a:xfrm>
            <a:off x="2534662" y="1622701"/>
            <a:ext cx="4074675" cy="1233550"/>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727"/>
        <p:cNvGrpSpPr/>
        <p:nvPr/>
      </p:nvGrpSpPr>
      <p:grpSpPr>
        <a:xfrm>
          <a:off x="0" y="0"/>
          <a:ext cx="0" cy="0"/>
          <a:chOff x="0" y="0"/>
          <a:chExt cx="0" cy="0"/>
        </a:xfrm>
      </p:grpSpPr>
      <p:sp>
        <p:nvSpPr>
          <p:cNvPr id="728" name="Google Shape;728;p78"/>
          <p:cNvSpPr txBox="1">
            <a:spLocks noGrp="1"/>
          </p:cNvSpPr>
          <p:nvPr>
            <p:ph type="body" idx="1"/>
          </p:nvPr>
        </p:nvSpPr>
        <p:spPr>
          <a:xfrm>
            <a:off x="4124825" y="2432775"/>
            <a:ext cx="4274400" cy="2440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latin typeface="Poppins Light"/>
                <a:ea typeface="Poppins Light"/>
                <a:cs typeface="Poppins Light"/>
                <a:sym typeface="Poppins Light"/>
              </a:rPr>
              <a:t>Core Thought:</a:t>
            </a:r>
            <a:r>
              <a:rPr lang="en"/>
              <a:t> </a:t>
            </a:r>
            <a:r>
              <a:rPr lang="en" b="1">
                <a:latin typeface="Poppins"/>
                <a:ea typeface="Poppins"/>
                <a:cs typeface="Poppins"/>
                <a:sym typeface="Poppins"/>
              </a:rPr>
              <a:t>Reconciliation</a:t>
            </a:r>
            <a:endParaRPr b="1">
              <a:latin typeface="Poppins"/>
              <a:ea typeface="Poppins"/>
              <a:cs typeface="Poppins"/>
              <a:sym typeface="Poppins"/>
            </a:endParaRPr>
          </a:p>
          <a:p>
            <a:pPr marL="0" lvl="0" indent="0" algn="l" rtl="0">
              <a:spcBef>
                <a:spcPts val="1200"/>
              </a:spcBef>
              <a:spcAft>
                <a:spcPts val="0"/>
              </a:spcAft>
              <a:buNone/>
            </a:pPr>
            <a:r>
              <a:rPr lang="en">
                <a:latin typeface="Poppins Light"/>
                <a:ea typeface="Poppins Light"/>
                <a:cs typeface="Poppins Light"/>
                <a:sym typeface="Poppins Light"/>
              </a:rPr>
              <a:t>Core Feeling/Emotion:</a:t>
            </a:r>
            <a:r>
              <a:rPr lang="en"/>
              <a:t> </a:t>
            </a:r>
            <a:r>
              <a:rPr lang="en" b="1">
                <a:latin typeface="Poppins"/>
                <a:ea typeface="Poppins"/>
                <a:cs typeface="Poppins"/>
                <a:sym typeface="Poppins"/>
              </a:rPr>
              <a:t>Peace</a:t>
            </a:r>
            <a:endParaRPr b="1">
              <a:latin typeface="Poppins"/>
              <a:ea typeface="Poppins"/>
              <a:cs typeface="Poppins"/>
              <a:sym typeface="Poppins"/>
            </a:endParaRPr>
          </a:p>
          <a:p>
            <a:pPr marL="0" lvl="0" indent="0" algn="l" rtl="0">
              <a:spcBef>
                <a:spcPts val="1200"/>
              </a:spcBef>
              <a:spcAft>
                <a:spcPts val="1200"/>
              </a:spcAft>
              <a:buNone/>
            </a:pPr>
            <a:r>
              <a:rPr lang="en">
                <a:latin typeface="Poppins Light"/>
                <a:ea typeface="Poppins Light"/>
                <a:cs typeface="Poppins Light"/>
                <a:sym typeface="Poppins Light"/>
              </a:rPr>
              <a:t>Core Action/Result:</a:t>
            </a:r>
            <a:r>
              <a:rPr lang="en"/>
              <a:t> </a:t>
            </a:r>
            <a:r>
              <a:rPr lang="en" b="1">
                <a:latin typeface="Poppins"/>
                <a:ea typeface="Poppins"/>
                <a:cs typeface="Poppins"/>
                <a:sym typeface="Poppins"/>
              </a:rPr>
              <a:t>Acceptance</a:t>
            </a:r>
            <a:endParaRPr b="1">
              <a:latin typeface="Poppins"/>
              <a:ea typeface="Poppins"/>
              <a:cs typeface="Poppins"/>
              <a:sym typeface="Poppins"/>
            </a:endParaRPr>
          </a:p>
        </p:txBody>
      </p:sp>
      <p:pic>
        <p:nvPicPr>
          <p:cNvPr id="729" name="Google Shape;729;p78"/>
          <p:cNvPicPr preferRelativeResize="0">
            <a:picLocks noGrp="1"/>
          </p:cNvPicPr>
          <p:nvPr>
            <p:ph type="pic" idx="2"/>
          </p:nvPr>
        </p:nvPicPr>
        <p:blipFill rotWithShape="1">
          <a:blip r:embed="rId3">
            <a:alphaModFix/>
          </a:blip>
          <a:srcRect t="89" b="89"/>
          <a:stretch/>
        </p:blipFill>
        <p:spPr>
          <a:xfrm>
            <a:off x="0" y="100"/>
            <a:ext cx="3425399" cy="5143501"/>
          </a:xfrm>
          <a:prstGeom prst="rect">
            <a:avLst/>
          </a:prstGeom>
        </p:spPr>
      </p:pic>
      <p:sp>
        <p:nvSpPr>
          <p:cNvPr id="730" name="Google Shape;730;p78"/>
          <p:cNvSpPr txBox="1">
            <a:spLocks noGrp="1"/>
          </p:cNvSpPr>
          <p:nvPr>
            <p:ph type="subTitle" idx="3"/>
          </p:nvPr>
        </p:nvSpPr>
        <p:spPr>
          <a:xfrm>
            <a:off x="3971375" y="1867700"/>
            <a:ext cx="4581300" cy="4074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sz="2200"/>
              <a:t>Level 5</a:t>
            </a:r>
            <a:endParaRPr sz="2200"/>
          </a:p>
        </p:txBody>
      </p:sp>
      <p:grpSp>
        <p:nvGrpSpPr>
          <p:cNvPr id="731" name="Google Shape;731;p78"/>
          <p:cNvGrpSpPr/>
          <p:nvPr/>
        </p:nvGrpSpPr>
        <p:grpSpPr>
          <a:xfrm>
            <a:off x="5801487" y="242"/>
            <a:ext cx="1040881" cy="1461058"/>
            <a:chOff x="5832887" y="242"/>
            <a:chExt cx="1040881" cy="1461058"/>
          </a:xfrm>
        </p:grpSpPr>
        <p:sp>
          <p:nvSpPr>
            <p:cNvPr id="732" name="Google Shape;732;p78"/>
            <p:cNvSpPr/>
            <p:nvPr/>
          </p:nvSpPr>
          <p:spPr>
            <a:xfrm rot="-5691747">
              <a:off x="5956733" y="36007"/>
              <a:ext cx="881272" cy="881272"/>
            </a:xfrm>
            <a:prstGeom prst="chord">
              <a:avLst>
                <a:gd name="adj1" fmla="val 5508519"/>
                <a:gd name="adj2" fmla="val 16200000"/>
              </a:avLst>
            </a:prstGeom>
            <a:solidFill>
              <a:srgbClr val="DCECF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33" name="Google Shape;733;p78"/>
            <p:cNvSpPr/>
            <p:nvPr/>
          </p:nvSpPr>
          <p:spPr>
            <a:xfrm flipH="1">
              <a:off x="6539698" y="247114"/>
              <a:ext cx="218400" cy="218400"/>
            </a:xfrm>
            <a:prstGeom prst="ellipse">
              <a:avLst/>
            </a:prstGeom>
            <a:solidFill>
              <a:srgbClr val="F5BC0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734" name="Google Shape;734;p78"/>
            <p:cNvPicPr preferRelativeResize="0"/>
            <p:nvPr/>
          </p:nvPicPr>
          <p:blipFill rotWithShape="1">
            <a:blip r:embed="rId4">
              <a:alphaModFix/>
            </a:blip>
            <a:srcRect l="15930" t="55006" r="24848" b="4455"/>
            <a:stretch/>
          </p:blipFill>
          <p:spPr>
            <a:xfrm>
              <a:off x="5832887" y="885909"/>
              <a:ext cx="840542" cy="575392"/>
            </a:xfrm>
            <a:prstGeom prst="rect">
              <a:avLst/>
            </a:prstGeom>
            <a:noFill/>
            <a:ln>
              <a:noFill/>
            </a:ln>
          </p:spPr>
        </p:pic>
      </p:grpSp>
      <p:pic>
        <p:nvPicPr>
          <p:cNvPr id="735" name="Google Shape;735;p78"/>
          <p:cNvPicPr preferRelativeResize="0"/>
          <p:nvPr/>
        </p:nvPicPr>
        <p:blipFill rotWithShape="1">
          <a:blip r:embed="rId5">
            <a:alphaModFix/>
          </a:blip>
          <a:srcRect b="58602"/>
          <a:stretch/>
        </p:blipFill>
        <p:spPr>
          <a:xfrm>
            <a:off x="5801475" y="1053900"/>
            <a:ext cx="560661" cy="407401"/>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739"/>
        <p:cNvGrpSpPr/>
        <p:nvPr/>
      </p:nvGrpSpPr>
      <p:grpSpPr>
        <a:xfrm>
          <a:off x="0" y="0"/>
          <a:ext cx="0" cy="0"/>
          <a:chOff x="0" y="0"/>
          <a:chExt cx="0" cy="0"/>
        </a:xfrm>
      </p:grpSpPr>
      <p:pic>
        <p:nvPicPr>
          <p:cNvPr id="740" name="Google Shape;740;p79"/>
          <p:cNvPicPr preferRelativeResize="0">
            <a:picLocks noGrp="1"/>
          </p:cNvPicPr>
          <p:nvPr>
            <p:ph type="pic" idx="3"/>
          </p:nvPr>
        </p:nvPicPr>
        <p:blipFill rotWithShape="1">
          <a:blip r:embed="rId3">
            <a:alphaModFix/>
          </a:blip>
          <a:srcRect l="30998" r="24564"/>
          <a:stretch/>
        </p:blipFill>
        <p:spPr>
          <a:xfrm>
            <a:off x="5718600" y="0"/>
            <a:ext cx="3425398" cy="5143502"/>
          </a:xfrm>
          <a:prstGeom prst="rect">
            <a:avLst/>
          </a:prstGeom>
        </p:spPr>
      </p:pic>
      <p:sp>
        <p:nvSpPr>
          <p:cNvPr id="741" name="Google Shape;741;p79"/>
          <p:cNvSpPr txBox="1">
            <a:spLocks noGrp="1"/>
          </p:cNvSpPr>
          <p:nvPr>
            <p:ph type="body" idx="1"/>
          </p:nvPr>
        </p:nvSpPr>
        <p:spPr>
          <a:xfrm>
            <a:off x="611875" y="2199500"/>
            <a:ext cx="4427700" cy="2369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a:latin typeface="Poppins Light"/>
                <a:ea typeface="Poppins Light"/>
                <a:cs typeface="Poppins Light"/>
                <a:sym typeface="Poppins Light"/>
              </a:rPr>
              <a:t>Core Thought: </a:t>
            </a:r>
            <a:r>
              <a:rPr lang="en" b="1">
                <a:latin typeface="Poppins"/>
                <a:ea typeface="Poppins"/>
                <a:cs typeface="Poppins"/>
                <a:sym typeface="Poppins"/>
              </a:rPr>
              <a:t>Synthesis</a:t>
            </a:r>
            <a:endParaRPr b="1">
              <a:latin typeface="Poppins"/>
              <a:ea typeface="Poppins"/>
              <a:cs typeface="Poppins"/>
              <a:sym typeface="Poppins"/>
            </a:endParaRPr>
          </a:p>
          <a:p>
            <a:pPr marL="0" lvl="0" indent="0" algn="l" rtl="0">
              <a:spcBef>
                <a:spcPts val="1200"/>
              </a:spcBef>
              <a:spcAft>
                <a:spcPts val="0"/>
              </a:spcAft>
              <a:buClr>
                <a:schemeClr val="dk1"/>
              </a:buClr>
              <a:buSzPts val="1100"/>
              <a:buFont typeface="Arial"/>
              <a:buNone/>
            </a:pPr>
            <a:r>
              <a:rPr lang="en">
                <a:latin typeface="Poppins Light"/>
                <a:ea typeface="Poppins Light"/>
                <a:cs typeface="Poppins Light"/>
                <a:sym typeface="Poppins Light"/>
              </a:rPr>
              <a:t>Core Feeling/Emotion:</a:t>
            </a:r>
            <a:r>
              <a:rPr lang="en"/>
              <a:t> </a:t>
            </a:r>
            <a:r>
              <a:rPr lang="en" b="1">
                <a:latin typeface="Poppins"/>
                <a:ea typeface="Poppins"/>
                <a:cs typeface="Poppins"/>
                <a:sym typeface="Poppins"/>
              </a:rPr>
              <a:t>Joy</a:t>
            </a:r>
            <a:endParaRPr b="1">
              <a:latin typeface="Poppins"/>
              <a:ea typeface="Poppins"/>
              <a:cs typeface="Poppins"/>
              <a:sym typeface="Poppins"/>
            </a:endParaRPr>
          </a:p>
          <a:p>
            <a:pPr marL="0" lvl="0" indent="0" algn="l" rtl="0">
              <a:spcBef>
                <a:spcPts val="1200"/>
              </a:spcBef>
              <a:spcAft>
                <a:spcPts val="1200"/>
              </a:spcAft>
              <a:buClr>
                <a:schemeClr val="dk1"/>
              </a:buClr>
              <a:buSzPts val="1100"/>
              <a:buFont typeface="Arial"/>
              <a:buNone/>
            </a:pPr>
            <a:r>
              <a:rPr lang="en">
                <a:latin typeface="Poppins Light"/>
                <a:ea typeface="Poppins Light"/>
                <a:cs typeface="Poppins Light"/>
                <a:sym typeface="Poppins Light"/>
              </a:rPr>
              <a:t>Core Action/Result:</a:t>
            </a:r>
            <a:r>
              <a:rPr lang="en"/>
              <a:t> </a:t>
            </a:r>
            <a:r>
              <a:rPr lang="en" b="1">
                <a:latin typeface="Poppins"/>
                <a:ea typeface="Poppins"/>
                <a:cs typeface="Poppins"/>
                <a:sym typeface="Poppins"/>
              </a:rPr>
              <a:t>Wisdom</a:t>
            </a:r>
            <a:endParaRPr b="1">
              <a:latin typeface="Poppins"/>
              <a:ea typeface="Poppins"/>
              <a:cs typeface="Poppins"/>
              <a:sym typeface="Poppins"/>
            </a:endParaRPr>
          </a:p>
        </p:txBody>
      </p:sp>
      <p:sp>
        <p:nvSpPr>
          <p:cNvPr id="742" name="Google Shape;742;p79"/>
          <p:cNvSpPr txBox="1">
            <a:spLocks noGrp="1"/>
          </p:cNvSpPr>
          <p:nvPr>
            <p:ph type="subTitle" idx="2"/>
          </p:nvPr>
        </p:nvSpPr>
        <p:spPr>
          <a:xfrm>
            <a:off x="440050" y="1564638"/>
            <a:ext cx="4581300" cy="4074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sz="2200">
                <a:solidFill>
                  <a:schemeClr val="accent3"/>
                </a:solidFill>
              </a:rPr>
              <a:t>Level 6</a:t>
            </a:r>
            <a:endParaRPr sz="2200">
              <a:solidFill>
                <a:schemeClr val="accent3"/>
              </a:solidFill>
            </a:endParaRPr>
          </a:p>
        </p:txBody>
      </p:sp>
      <p:pic>
        <p:nvPicPr>
          <p:cNvPr id="743" name="Google Shape;743;p79"/>
          <p:cNvPicPr preferRelativeResize="0"/>
          <p:nvPr/>
        </p:nvPicPr>
        <p:blipFill rotWithShape="1">
          <a:blip r:embed="rId4">
            <a:alphaModFix/>
          </a:blip>
          <a:srcRect l="13625" t="10316" r="8200" b="18336"/>
          <a:stretch/>
        </p:blipFill>
        <p:spPr>
          <a:xfrm>
            <a:off x="2263626" y="373773"/>
            <a:ext cx="934150" cy="868499"/>
          </a:xfrm>
          <a:prstGeom prst="rect">
            <a:avLst/>
          </a:prstGeom>
          <a:noFill/>
          <a:ln>
            <a:noFill/>
          </a:ln>
        </p:spPr>
      </p:pic>
      <p:pic>
        <p:nvPicPr>
          <p:cNvPr id="744" name="Google Shape;744;p79"/>
          <p:cNvPicPr preferRelativeResize="0"/>
          <p:nvPr/>
        </p:nvPicPr>
        <p:blipFill>
          <a:blip r:embed="rId5">
            <a:alphaModFix/>
          </a:blip>
          <a:stretch>
            <a:fillRect/>
          </a:stretch>
        </p:blipFill>
        <p:spPr>
          <a:xfrm>
            <a:off x="8211484" y="40726"/>
            <a:ext cx="864118" cy="26160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748"/>
        <p:cNvGrpSpPr/>
        <p:nvPr/>
      </p:nvGrpSpPr>
      <p:grpSpPr>
        <a:xfrm>
          <a:off x="0" y="0"/>
          <a:ext cx="0" cy="0"/>
          <a:chOff x="0" y="0"/>
          <a:chExt cx="0" cy="0"/>
        </a:xfrm>
      </p:grpSpPr>
      <p:pic>
        <p:nvPicPr>
          <p:cNvPr id="749" name="Google Shape;749;p80"/>
          <p:cNvPicPr preferRelativeResize="0">
            <a:picLocks noGrp="1"/>
          </p:cNvPicPr>
          <p:nvPr>
            <p:ph type="pic" idx="3"/>
          </p:nvPr>
        </p:nvPicPr>
        <p:blipFill rotWithShape="1">
          <a:blip r:embed="rId3">
            <a:alphaModFix/>
          </a:blip>
          <a:srcRect l="89" r="79"/>
          <a:stretch/>
        </p:blipFill>
        <p:spPr>
          <a:xfrm>
            <a:off x="5718600" y="0"/>
            <a:ext cx="3425399" cy="5143501"/>
          </a:xfrm>
          <a:prstGeom prst="rect">
            <a:avLst/>
          </a:prstGeom>
        </p:spPr>
      </p:pic>
      <p:sp>
        <p:nvSpPr>
          <p:cNvPr id="750" name="Google Shape;750;p80"/>
          <p:cNvSpPr txBox="1">
            <a:spLocks noGrp="1"/>
          </p:cNvSpPr>
          <p:nvPr>
            <p:ph type="body" idx="1"/>
          </p:nvPr>
        </p:nvSpPr>
        <p:spPr>
          <a:xfrm>
            <a:off x="611875" y="2199500"/>
            <a:ext cx="4427700" cy="2369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latin typeface="Poppins Light"/>
                <a:ea typeface="Poppins Light"/>
                <a:cs typeface="Poppins Light"/>
                <a:sym typeface="Poppins Light"/>
              </a:rPr>
              <a:t>Core Thought: </a:t>
            </a:r>
            <a:r>
              <a:rPr lang="en" b="1">
                <a:latin typeface="Poppins"/>
                <a:ea typeface="Poppins"/>
                <a:cs typeface="Poppins"/>
                <a:sym typeface="Poppins"/>
              </a:rPr>
              <a:t>Non-judgment</a:t>
            </a:r>
            <a:endParaRPr b="1">
              <a:latin typeface="Poppins"/>
              <a:ea typeface="Poppins"/>
              <a:cs typeface="Poppins"/>
              <a:sym typeface="Poppins"/>
            </a:endParaRPr>
          </a:p>
          <a:p>
            <a:pPr marL="0" lvl="0" indent="0" algn="l" rtl="0">
              <a:spcBef>
                <a:spcPts val="1200"/>
              </a:spcBef>
              <a:spcAft>
                <a:spcPts val="0"/>
              </a:spcAft>
              <a:buNone/>
            </a:pPr>
            <a:r>
              <a:rPr lang="en">
                <a:latin typeface="Poppins Light"/>
                <a:ea typeface="Poppins Light"/>
                <a:cs typeface="Poppins Light"/>
                <a:sym typeface="Poppins Light"/>
              </a:rPr>
              <a:t>Core Feeling/Emotion: </a:t>
            </a:r>
            <a:r>
              <a:rPr lang="en" b="1">
                <a:latin typeface="Poppins"/>
                <a:ea typeface="Poppins"/>
                <a:cs typeface="Poppins"/>
                <a:sym typeface="Poppins"/>
              </a:rPr>
              <a:t>Absolute Passion</a:t>
            </a:r>
            <a:endParaRPr b="1">
              <a:latin typeface="Poppins"/>
              <a:ea typeface="Poppins"/>
              <a:cs typeface="Poppins"/>
              <a:sym typeface="Poppins"/>
            </a:endParaRPr>
          </a:p>
          <a:p>
            <a:pPr marL="0" lvl="0" indent="0" algn="l" rtl="0">
              <a:spcBef>
                <a:spcPts val="1200"/>
              </a:spcBef>
              <a:spcAft>
                <a:spcPts val="1200"/>
              </a:spcAft>
              <a:buNone/>
            </a:pPr>
            <a:r>
              <a:rPr lang="en">
                <a:latin typeface="Poppins Light"/>
                <a:ea typeface="Poppins Light"/>
                <a:cs typeface="Poppins Light"/>
                <a:sym typeface="Poppins Light"/>
              </a:rPr>
              <a:t>Core Action/Result: </a:t>
            </a:r>
            <a:r>
              <a:rPr lang="en" b="1">
                <a:latin typeface="Poppins"/>
                <a:ea typeface="Poppins"/>
                <a:cs typeface="Poppins"/>
                <a:sym typeface="Poppins"/>
              </a:rPr>
              <a:t>Creation</a:t>
            </a:r>
            <a:endParaRPr b="1">
              <a:latin typeface="Poppins"/>
              <a:ea typeface="Poppins"/>
              <a:cs typeface="Poppins"/>
              <a:sym typeface="Poppins"/>
            </a:endParaRPr>
          </a:p>
        </p:txBody>
      </p:sp>
      <p:sp>
        <p:nvSpPr>
          <p:cNvPr id="751" name="Google Shape;751;p80"/>
          <p:cNvSpPr txBox="1">
            <a:spLocks noGrp="1"/>
          </p:cNvSpPr>
          <p:nvPr>
            <p:ph type="subTitle" idx="2"/>
          </p:nvPr>
        </p:nvSpPr>
        <p:spPr>
          <a:xfrm>
            <a:off x="440050" y="1564638"/>
            <a:ext cx="4581300" cy="4074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sz="2200">
                <a:solidFill>
                  <a:schemeClr val="accent3"/>
                </a:solidFill>
              </a:rPr>
              <a:t>Level 7</a:t>
            </a:r>
            <a:endParaRPr sz="2200">
              <a:solidFill>
                <a:schemeClr val="accent3"/>
              </a:solidFill>
            </a:endParaRPr>
          </a:p>
        </p:txBody>
      </p:sp>
      <p:pic>
        <p:nvPicPr>
          <p:cNvPr id="752" name="Google Shape;752;p80"/>
          <p:cNvPicPr preferRelativeResize="0"/>
          <p:nvPr/>
        </p:nvPicPr>
        <p:blipFill rotWithShape="1">
          <a:blip r:embed="rId4">
            <a:alphaModFix/>
          </a:blip>
          <a:srcRect l="13625" t="10316" r="8200" b="18336"/>
          <a:stretch/>
        </p:blipFill>
        <p:spPr>
          <a:xfrm>
            <a:off x="2263626" y="373773"/>
            <a:ext cx="934150" cy="868499"/>
          </a:xfrm>
          <a:prstGeom prst="rect">
            <a:avLst/>
          </a:prstGeom>
          <a:noFill/>
          <a:ln>
            <a:noFill/>
          </a:ln>
        </p:spPr>
      </p:pic>
      <p:pic>
        <p:nvPicPr>
          <p:cNvPr id="753" name="Google Shape;753;p80"/>
          <p:cNvPicPr preferRelativeResize="0"/>
          <p:nvPr/>
        </p:nvPicPr>
        <p:blipFill rotWithShape="1">
          <a:blip r:embed="rId5">
            <a:alphaModFix/>
          </a:blip>
          <a:srcRect/>
          <a:stretch/>
        </p:blipFill>
        <p:spPr>
          <a:xfrm>
            <a:off x="8211484" y="40726"/>
            <a:ext cx="864118" cy="26160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757"/>
        <p:cNvGrpSpPr/>
        <p:nvPr/>
      </p:nvGrpSpPr>
      <p:grpSpPr>
        <a:xfrm>
          <a:off x="0" y="0"/>
          <a:ext cx="0" cy="0"/>
          <a:chOff x="0" y="0"/>
          <a:chExt cx="0" cy="0"/>
        </a:xfrm>
      </p:grpSpPr>
      <p:sp>
        <p:nvSpPr>
          <p:cNvPr id="758" name="Google Shape;758;p81"/>
          <p:cNvSpPr txBox="1">
            <a:spLocks noGrp="1"/>
          </p:cNvSpPr>
          <p:nvPr>
            <p:ph type="sldNum" idx="12"/>
          </p:nvPr>
        </p:nvSpPr>
        <p:spPr>
          <a:xfrm>
            <a:off x="8696712" y="4787050"/>
            <a:ext cx="378900" cy="2682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Clr>
                <a:srgbClr val="000000"/>
              </a:buClr>
              <a:buSzPts val="1000"/>
              <a:buFont typeface="Arial"/>
              <a:buNone/>
            </a:pPr>
            <a:fld id="{00000000-1234-1234-1234-123412341234}" type="slidenum">
              <a:rPr lang="en"/>
              <a:t>13</a:t>
            </a:fld>
            <a:endParaRPr/>
          </a:p>
        </p:txBody>
      </p:sp>
      <p:pic>
        <p:nvPicPr>
          <p:cNvPr id="759" name="Google Shape;759;p81"/>
          <p:cNvPicPr preferRelativeResize="0"/>
          <p:nvPr/>
        </p:nvPicPr>
        <p:blipFill rotWithShape="1">
          <a:blip r:embed="rId3">
            <a:alphaModFix/>
          </a:blip>
          <a:srcRect l="12302" t="24251" r="74101" b="7970"/>
          <a:stretch/>
        </p:blipFill>
        <p:spPr>
          <a:xfrm>
            <a:off x="3232972" y="371900"/>
            <a:ext cx="847275" cy="4223426"/>
          </a:xfrm>
          <a:prstGeom prst="rect">
            <a:avLst/>
          </a:prstGeom>
          <a:noFill/>
          <a:ln>
            <a:noFill/>
          </a:ln>
        </p:spPr>
      </p:pic>
      <p:pic>
        <p:nvPicPr>
          <p:cNvPr id="760" name="Google Shape;760;p81"/>
          <p:cNvPicPr preferRelativeResize="0"/>
          <p:nvPr/>
        </p:nvPicPr>
        <p:blipFill rotWithShape="1">
          <a:blip r:embed="rId4">
            <a:alphaModFix/>
          </a:blip>
          <a:srcRect/>
          <a:stretch/>
        </p:blipFill>
        <p:spPr>
          <a:xfrm rot="-1676181">
            <a:off x="6942315" y="1440513"/>
            <a:ext cx="3157672" cy="2564576"/>
          </a:xfrm>
          <a:prstGeom prst="rect">
            <a:avLst/>
          </a:prstGeom>
          <a:noFill/>
          <a:ln>
            <a:noFill/>
          </a:ln>
        </p:spPr>
      </p:pic>
      <p:sp>
        <p:nvSpPr>
          <p:cNvPr id="761" name="Google Shape;761;p81"/>
          <p:cNvSpPr/>
          <p:nvPr/>
        </p:nvSpPr>
        <p:spPr>
          <a:xfrm>
            <a:off x="7040575" y="2489700"/>
            <a:ext cx="1174200" cy="1174200"/>
          </a:xfrm>
          <a:prstGeom prst="ellips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2" name="Google Shape;762;p81"/>
          <p:cNvSpPr/>
          <p:nvPr/>
        </p:nvSpPr>
        <p:spPr>
          <a:xfrm rot="-8485611">
            <a:off x="-2974081" y="-2426686"/>
            <a:ext cx="5111198" cy="4630870"/>
          </a:xfrm>
          <a:prstGeom prst="chord">
            <a:avLst>
              <a:gd name="adj1" fmla="val 5374556"/>
              <a:gd name="adj2" fmla="val 16200000"/>
            </a:avLst>
          </a:prstGeom>
          <a:solidFill>
            <a:srgbClr val="4D9FD5"/>
          </a:solidFill>
          <a:ln>
            <a:noFill/>
          </a:ln>
        </p:spPr>
        <p:txBody>
          <a:bodyPr spcFirstLastPara="1" wrap="square" lIns="91425" tIns="91425" rIns="91425" bIns="91425" anchor="ctr" anchorCtr="0">
            <a:noAutofit/>
          </a:bodyPr>
          <a:lstStyle/>
          <a:p>
            <a:pPr marL="45720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763" name="Google Shape;763;p81"/>
          <p:cNvPicPr preferRelativeResize="0"/>
          <p:nvPr/>
        </p:nvPicPr>
        <p:blipFill rotWithShape="1">
          <a:blip r:embed="rId5">
            <a:alphaModFix/>
          </a:blip>
          <a:srcRect l="158" r="723"/>
          <a:stretch/>
        </p:blipFill>
        <p:spPr>
          <a:xfrm rot="-8656152">
            <a:off x="345823" y="1226654"/>
            <a:ext cx="1538303" cy="779492"/>
          </a:xfrm>
          <a:prstGeom prst="rect">
            <a:avLst/>
          </a:prstGeom>
          <a:noFill/>
          <a:ln>
            <a:noFill/>
          </a:ln>
        </p:spPr>
      </p:pic>
      <p:sp>
        <p:nvSpPr>
          <p:cNvPr id="764" name="Google Shape;764;p81"/>
          <p:cNvSpPr txBox="1">
            <a:spLocks noGrp="1"/>
          </p:cNvSpPr>
          <p:nvPr>
            <p:ph type="body" idx="4294967295"/>
          </p:nvPr>
        </p:nvSpPr>
        <p:spPr>
          <a:xfrm>
            <a:off x="4156646" y="494454"/>
            <a:ext cx="1631100" cy="3711300"/>
          </a:xfrm>
          <a:prstGeom prst="rect">
            <a:avLst/>
          </a:prstGeom>
        </p:spPr>
        <p:txBody>
          <a:bodyPr spcFirstLastPara="1" wrap="square" lIns="91425" tIns="91425" rIns="91425" bIns="91425" anchor="t" anchorCtr="0">
            <a:noAutofit/>
          </a:bodyPr>
          <a:lstStyle/>
          <a:p>
            <a:pPr marL="0" lvl="0" indent="0" algn="l" rtl="0">
              <a:lnSpc>
                <a:spcPct val="320000"/>
              </a:lnSpc>
              <a:spcBef>
                <a:spcPts val="0"/>
              </a:spcBef>
              <a:spcAft>
                <a:spcPts val="0"/>
              </a:spcAft>
              <a:buNone/>
            </a:pPr>
            <a:r>
              <a:rPr lang="en" sz="1200"/>
              <a:t>Creation</a:t>
            </a:r>
            <a:endParaRPr sz="1200"/>
          </a:p>
          <a:p>
            <a:pPr marL="0" lvl="0" indent="0" algn="l" rtl="0">
              <a:lnSpc>
                <a:spcPct val="320000"/>
              </a:lnSpc>
              <a:spcBef>
                <a:spcPts val="0"/>
              </a:spcBef>
              <a:spcAft>
                <a:spcPts val="0"/>
              </a:spcAft>
              <a:buNone/>
            </a:pPr>
            <a:r>
              <a:rPr lang="en" sz="1200"/>
              <a:t>Synthesis</a:t>
            </a:r>
            <a:endParaRPr sz="1200"/>
          </a:p>
          <a:p>
            <a:pPr marL="0" lvl="0" indent="0" algn="l" rtl="0">
              <a:lnSpc>
                <a:spcPct val="320000"/>
              </a:lnSpc>
              <a:spcBef>
                <a:spcPts val="0"/>
              </a:spcBef>
              <a:spcAft>
                <a:spcPts val="0"/>
              </a:spcAft>
              <a:buNone/>
            </a:pPr>
            <a:r>
              <a:rPr lang="en" sz="1200"/>
              <a:t>Reconciliation</a:t>
            </a:r>
            <a:endParaRPr sz="1200"/>
          </a:p>
          <a:p>
            <a:pPr marL="0" lvl="0" indent="0" algn="l" rtl="0">
              <a:lnSpc>
                <a:spcPct val="320000"/>
              </a:lnSpc>
              <a:spcBef>
                <a:spcPts val="0"/>
              </a:spcBef>
              <a:spcAft>
                <a:spcPts val="0"/>
              </a:spcAft>
              <a:buNone/>
            </a:pPr>
            <a:r>
              <a:rPr lang="en" sz="1200"/>
              <a:t>Concern</a:t>
            </a:r>
            <a:endParaRPr sz="1200"/>
          </a:p>
          <a:p>
            <a:pPr marL="0" lvl="0" indent="0" algn="l" rtl="0">
              <a:lnSpc>
                <a:spcPct val="320000"/>
              </a:lnSpc>
              <a:spcBef>
                <a:spcPts val="0"/>
              </a:spcBef>
              <a:spcAft>
                <a:spcPts val="0"/>
              </a:spcAft>
              <a:buNone/>
            </a:pPr>
            <a:r>
              <a:rPr lang="en" sz="1200"/>
              <a:t>Responsibility</a:t>
            </a:r>
            <a:endParaRPr sz="1200"/>
          </a:p>
          <a:p>
            <a:pPr marL="0" lvl="0" indent="0" algn="l" rtl="0">
              <a:lnSpc>
                <a:spcPct val="320000"/>
              </a:lnSpc>
              <a:spcBef>
                <a:spcPts val="0"/>
              </a:spcBef>
              <a:spcAft>
                <a:spcPts val="0"/>
              </a:spcAft>
              <a:buClr>
                <a:schemeClr val="dk1"/>
              </a:buClr>
              <a:buSzPts val="1100"/>
              <a:buFont typeface="Arial"/>
              <a:buNone/>
            </a:pPr>
            <a:r>
              <a:rPr lang="en" sz="1200"/>
              <a:t>Conflict</a:t>
            </a:r>
            <a:endParaRPr sz="1200"/>
          </a:p>
          <a:p>
            <a:pPr marL="0" lvl="0" indent="0" algn="l" rtl="0">
              <a:lnSpc>
                <a:spcPct val="320000"/>
              </a:lnSpc>
              <a:spcBef>
                <a:spcPts val="0"/>
              </a:spcBef>
              <a:spcAft>
                <a:spcPts val="0"/>
              </a:spcAft>
              <a:buNone/>
            </a:pPr>
            <a:r>
              <a:rPr lang="en" sz="1200"/>
              <a:t>Victim</a:t>
            </a:r>
            <a:endParaRPr sz="120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768"/>
        <p:cNvGrpSpPr/>
        <p:nvPr/>
      </p:nvGrpSpPr>
      <p:grpSpPr>
        <a:xfrm>
          <a:off x="0" y="0"/>
          <a:ext cx="0" cy="0"/>
          <a:chOff x="0" y="0"/>
          <a:chExt cx="0" cy="0"/>
        </a:xfrm>
      </p:grpSpPr>
      <p:sp>
        <p:nvSpPr>
          <p:cNvPr id="769" name="Google Shape;769;p82"/>
          <p:cNvSpPr txBox="1">
            <a:spLocks noGrp="1"/>
          </p:cNvSpPr>
          <p:nvPr>
            <p:ph type="title"/>
          </p:nvPr>
        </p:nvSpPr>
        <p:spPr>
          <a:xfrm>
            <a:off x="668925" y="524275"/>
            <a:ext cx="7491900" cy="393600"/>
          </a:xfrm>
          <a:prstGeom prst="rect">
            <a:avLst/>
          </a:prstGeom>
          <a:noFill/>
          <a:ln>
            <a:noFill/>
          </a:ln>
        </p:spPr>
        <p:txBody>
          <a:bodyPr spcFirstLastPara="1" wrap="square" lIns="91425" tIns="91425" rIns="91425" bIns="91425" anchor="t" anchorCtr="0">
            <a:normAutofit fontScale="90000"/>
          </a:bodyPr>
          <a:lstStyle/>
          <a:p>
            <a:pPr marL="0" lvl="0" indent="0" algn="ctr" rtl="0">
              <a:lnSpc>
                <a:spcPct val="115000"/>
              </a:lnSpc>
              <a:spcBef>
                <a:spcPts val="1200"/>
              </a:spcBef>
              <a:spcAft>
                <a:spcPts val="1200"/>
              </a:spcAft>
              <a:buClr>
                <a:schemeClr val="dk1"/>
              </a:buClr>
              <a:buSzPts val="1100"/>
              <a:buFont typeface="Arial"/>
              <a:buNone/>
            </a:pPr>
            <a:r>
              <a:rPr lang="en" sz="1200">
                <a:solidFill>
                  <a:schemeClr val="dk1"/>
                </a:solidFill>
              </a:rPr>
              <a:t>Scenario 1 </a:t>
            </a:r>
            <a:endParaRPr/>
          </a:p>
        </p:txBody>
      </p:sp>
      <p:sp>
        <p:nvSpPr>
          <p:cNvPr id="770" name="Google Shape;770;p82"/>
          <p:cNvSpPr txBox="1">
            <a:spLocks noGrp="1"/>
          </p:cNvSpPr>
          <p:nvPr>
            <p:ph type="sldNum" idx="12"/>
          </p:nvPr>
        </p:nvSpPr>
        <p:spPr>
          <a:xfrm>
            <a:off x="8734812" y="4825150"/>
            <a:ext cx="378900" cy="2682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Clr>
                <a:srgbClr val="000000"/>
              </a:buClr>
              <a:buSzPts val="1000"/>
              <a:buFont typeface="Arial"/>
              <a:buNone/>
            </a:pPr>
            <a:fld id="{00000000-1234-1234-1234-123412341234}" type="slidenum">
              <a:rPr lang="en">
                <a:solidFill>
                  <a:schemeClr val="accent3"/>
                </a:solidFill>
              </a:rPr>
              <a:t>14</a:t>
            </a:fld>
            <a:endParaRPr>
              <a:solidFill>
                <a:schemeClr val="accent3"/>
              </a:solidFill>
            </a:endParaRPr>
          </a:p>
        </p:txBody>
      </p:sp>
      <p:pic>
        <p:nvPicPr>
          <p:cNvPr id="771" name="Google Shape;771;p82"/>
          <p:cNvPicPr preferRelativeResize="0"/>
          <p:nvPr/>
        </p:nvPicPr>
        <p:blipFill>
          <a:blip r:embed="rId3">
            <a:alphaModFix/>
          </a:blip>
          <a:stretch>
            <a:fillRect/>
          </a:stretch>
        </p:blipFill>
        <p:spPr>
          <a:xfrm>
            <a:off x="1454350" y="611400"/>
            <a:ext cx="6190177" cy="4125777"/>
          </a:xfrm>
          <a:prstGeom prst="rect">
            <a:avLst/>
          </a:prstGeom>
          <a:noFill/>
          <a:ln>
            <a:noFill/>
          </a:ln>
        </p:spPr>
      </p:pic>
      <p:sp>
        <p:nvSpPr>
          <p:cNvPr id="772" name="Google Shape;772;p82"/>
          <p:cNvSpPr/>
          <p:nvPr/>
        </p:nvSpPr>
        <p:spPr>
          <a:xfrm>
            <a:off x="1376250" y="541825"/>
            <a:ext cx="6327900" cy="4275000"/>
          </a:xfrm>
          <a:prstGeom prst="roundRect">
            <a:avLst>
              <a:gd name="adj" fmla="val 8900"/>
            </a:avLst>
          </a:prstGeom>
          <a:noFill/>
          <a:ln w="152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3" name="Google Shape;773;p82"/>
          <p:cNvSpPr txBox="1">
            <a:spLocks noGrp="1"/>
          </p:cNvSpPr>
          <p:nvPr>
            <p:ph type="body" idx="1"/>
          </p:nvPr>
        </p:nvSpPr>
        <p:spPr>
          <a:xfrm>
            <a:off x="668925" y="199225"/>
            <a:ext cx="7803600" cy="558900"/>
          </a:xfrm>
          <a:prstGeom prst="rect">
            <a:avLst/>
          </a:prstGeom>
        </p:spPr>
        <p:txBody>
          <a:bodyPr spcFirstLastPara="1" wrap="square" lIns="91425" tIns="91425" rIns="91425" bIns="91425" anchor="t" anchorCtr="0">
            <a:normAutofit fontScale="32500" lnSpcReduction="20000"/>
          </a:bodyPr>
          <a:lstStyle/>
          <a:p>
            <a:pPr marL="0" lvl="0" indent="0" algn="ctr" rtl="0">
              <a:spcBef>
                <a:spcPts val="1200"/>
              </a:spcBef>
              <a:spcAft>
                <a:spcPts val="1200"/>
              </a:spcAft>
              <a:buClr>
                <a:schemeClr val="dk1"/>
              </a:buClr>
              <a:buSzPts val="1100"/>
              <a:buFont typeface="Arial"/>
              <a:buNone/>
            </a:pPr>
            <a:r>
              <a:rPr lang="en" sz="1200">
                <a:latin typeface="Poppins"/>
                <a:ea typeface="Poppins"/>
                <a:cs typeface="Poppins"/>
                <a:sym typeface="Poppins"/>
              </a:rPr>
              <a:t>Scenario 1</a:t>
            </a:r>
            <a:r>
              <a:rPr lang="en" sz="1200" i="1">
                <a:latin typeface="Poppins"/>
                <a:ea typeface="Poppins"/>
                <a:cs typeface="Poppins"/>
                <a:sym typeface="Poppins"/>
              </a:rPr>
              <a:t> </a:t>
            </a:r>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777"/>
        <p:cNvGrpSpPr/>
        <p:nvPr/>
      </p:nvGrpSpPr>
      <p:grpSpPr>
        <a:xfrm>
          <a:off x="0" y="0"/>
          <a:ext cx="0" cy="0"/>
          <a:chOff x="0" y="0"/>
          <a:chExt cx="0" cy="0"/>
        </a:xfrm>
      </p:grpSpPr>
      <p:sp>
        <p:nvSpPr>
          <p:cNvPr id="778" name="Google Shape;778;p83"/>
          <p:cNvSpPr txBox="1">
            <a:spLocks noGrp="1"/>
          </p:cNvSpPr>
          <p:nvPr>
            <p:ph type="title"/>
          </p:nvPr>
        </p:nvSpPr>
        <p:spPr>
          <a:xfrm>
            <a:off x="668925" y="524275"/>
            <a:ext cx="7491900" cy="393600"/>
          </a:xfrm>
          <a:prstGeom prst="rect">
            <a:avLst/>
          </a:prstGeom>
          <a:noFill/>
          <a:ln>
            <a:noFill/>
          </a:ln>
        </p:spPr>
        <p:txBody>
          <a:bodyPr spcFirstLastPara="1" wrap="square" lIns="91425" tIns="91425" rIns="91425" bIns="91425" anchor="t" anchorCtr="0">
            <a:normAutofit fontScale="90000"/>
          </a:bodyPr>
          <a:lstStyle/>
          <a:p>
            <a:pPr marL="0" lvl="0" indent="0" algn="ctr" rtl="0">
              <a:lnSpc>
                <a:spcPct val="115000"/>
              </a:lnSpc>
              <a:spcBef>
                <a:spcPts val="1200"/>
              </a:spcBef>
              <a:spcAft>
                <a:spcPts val="1200"/>
              </a:spcAft>
              <a:buSzPts val="1100"/>
              <a:buNone/>
            </a:pPr>
            <a:r>
              <a:rPr lang="en" sz="1200">
                <a:solidFill>
                  <a:schemeClr val="dk1"/>
                </a:solidFill>
              </a:rPr>
              <a:t>Scenario 1 </a:t>
            </a:r>
            <a:endParaRPr/>
          </a:p>
        </p:txBody>
      </p:sp>
      <p:sp>
        <p:nvSpPr>
          <p:cNvPr id="779" name="Google Shape;779;p83"/>
          <p:cNvSpPr txBox="1">
            <a:spLocks noGrp="1"/>
          </p:cNvSpPr>
          <p:nvPr>
            <p:ph type="sldNum" idx="12"/>
          </p:nvPr>
        </p:nvSpPr>
        <p:spPr>
          <a:xfrm>
            <a:off x="8734812" y="4825150"/>
            <a:ext cx="378900" cy="2682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fld id="{00000000-1234-1234-1234-123412341234}" type="slidenum">
              <a:rPr lang="en">
                <a:solidFill>
                  <a:schemeClr val="accent3"/>
                </a:solidFill>
              </a:rPr>
              <a:t>15</a:t>
            </a:fld>
            <a:endParaRPr>
              <a:solidFill>
                <a:schemeClr val="accent3"/>
              </a:solidFill>
            </a:endParaRPr>
          </a:p>
        </p:txBody>
      </p:sp>
      <p:pic>
        <p:nvPicPr>
          <p:cNvPr id="780" name="Google Shape;780;p83"/>
          <p:cNvPicPr preferRelativeResize="0"/>
          <p:nvPr/>
        </p:nvPicPr>
        <p:blipFill>
          <a:blip r:embed="rId3">
            <a:alphaModFix/>
          </a:blip>
          <a:stretch>
            <a:fillRect/>
          </a:stretch>
        </p:blipFill>
        <p:spPr>
          <a:xfrm>
            <a:off x="1454350" y="600190"/>
            <a:ext cx="6190177" cy="4131822"/>
          </a:xfrm>
          <a:prstGeom prst="rect">
            <a:avLst/>
          </a:prstGeom>
          <a:noFill/>
          <a:ln>
            <a:noFill/>
          </a:ln>
        </p:spPr>
      </p:pic>
      <p:sp>
        <p:nvSpPr>
          <p:cNvPr id="781" name="Google Shape;781;p83"/>
          <p:cNvSpPr/>
          <p:nvPr/>
        </p:nvSpPr>
        <p:spPr>
          <a:xfrm>
            <a:off x="1385488" y="541825"/>
            <a:ext cx="6327900" cy="4275000"/>
          </a:xfrm>
          <a:prstGeom prst="roundRect">
            <a:avLst>
              <a:gd name="adj" fmla="val 8900"/>
            </a:avLst>
          </a:prstGeom>
          <a:noFill/>
          <a:ln w="152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2" name="Google Shape;782;p83"/>
          <p:cNvSpPr txBox="1">
            <a:spLocks noGrp="1"/>
          </p:cNvSpPr>
          <p:nvPr>
            <p:ph type="body" idx="1"/>
          </p:nvPr>
        </p:nvSpPr>
        <p:spPr>
          <a:xfrm>
            <a:off x="668925" y="199225"/>
            <a:ext cx="7803600" cy="558900"/>
          </a:xfrm>
          <a:prstGeom prst="rect">
            <a:avLst/>
          </a:prstGeom>
        </p:spPr>
        <p:txBody>
          <a:bodyPr spcFirstLastPara="1" wrap="square" lIns="91425" tIns="91425" rIns="91425" bIns="91425" anchor="t" anchorCtr="0">
            <a:normAutofit fontScale="32500" lnSpcReduction="20000"/>
          </a:bodyPr>
          <a:lstStyle/>
          <a:p>
            <a:pPr marL="0" lvl="0" indent="0" algn="ctr" rtl="0">
              <a:spcBef>
                <a:spcPts val="1200"/>
              </a:spcBef>
              <a:spcAft>
                <a:spcPts val="1200"/>
              </a:spcAft>
              <a:buNone/>
            </a:pPr>
            <a:r>
              <a:rPr lang="en" sz="1200">
                <a:latin typeface="Poppins"/>
                <a:ea typeface="Poppins"/>
                <a:cs typeface="Poppins"/>
                <a:sym typeface="Poppins"/>
              </a:rPr>
              <a:t>Scenario 2</a:t>
            </a:r>
            <a:r>
              <a:rPr lang="en" sz="1200" i="1">
                <a:latin typeface="Poppins"/>
                <a:ea typeface="Poppins"/>
                <a:cs typeface="Poppins"/>
                <a:sym typeface="Poppins"/>
              </a:rPr>
              <a:t> </a:t>
            </a:r>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786"/>
        <p:cNvGrpSpPr/>
        <p:nvPr/>
      </p:nvGrpSpPr>
      <p:grpSpPr>
        <a:xfrm>
          <a:off x="0" y="0"/>
          <a:ext cx="0" cy="0"/>
          <a:chOff x="0" y="0"/>
          <a:chExt cx="0" cy="0"/>
        </a:xfrm>
      </p:grpSpPr>
      <p:sp>
        <p:nvSpPr>
          <p:cNvPr id="787" name="Google Shape;787;p84"/>
          <p:cNvSpPr txBox="1">
            <a:spLocks noGrp="1"/>
          </p:cNvSpPr>
          <p:nvPr>
            <p:ph type="sldNum" idx="12"/>
          </p:nvPr>
        </p:nvSpPr>
        <p:spPr>
          <a:xfrm>
            <a:off x="8696712" y="4787050"/>
            <a:ext cx="378900" cy="2682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Clr>
                <a:srgbClr val="000000"/>
              </a:buClr>
              <a:buSzPts val="1000"/>
              <a:buFont typeface="Arial"/>
              <a:buNone/>
            </a:pPr>
            <a:fld id="{00000000-1234-1234-1234-123412341234}" type="slidenum">
              <a:rPr lang="en">
                <a:solidFill>
                  <a:srgbClr val="D9EDF6"/>
                </a:solidFill>
              </a:rPr>
              <a:t>16</a:t>
            </a:fld>
            <a:endParaRPr>
              <a:solidFill>
                <a:srgbClr val="D9EDF6"/>
              </a:solidFill>
            </a:endParaRPr>
          </a:p>
        </p:txBody>
      </p:sp>
      <p:sp>
        <p:nvSpPr>
          <p:cNvPr id="788" name="Google Shape;788;p84"/>
          <p:cNvSpPr/>
          <p:nvPr/>
        </p:nvSpPr>
        <p:spPr>
          <a:xfrm>
            <a:off x="725026" y="463600"/>
            <a:ext cx="3599400" cy="4196400"/>
          </a:xfrm>
          <a:prstGeom prst="roundRect">
            <a:avLst>
              <a:gd name="adj" fmla="val 5128"/>
            </a:avLst>
          </a:prstGeom>
          <a:solidFill>
            <a:srgbClr val="0F356A"/>
          </a:solid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a:solidFill>
                <a:schemeClr val="lt1"/>
              </a:solidFill>
              <a:latin typeface="Poppins SemiBold"/>
              <a:ea typeface="Poppins SemiBold"/>
              <a:cs typeface="Poppins SemiBold"/>
              <a:sym typeface="Poppins SemiBold"/>
            </a:endParaRPr>
          </a:p>
          <a:p>
            <a:pPr marL="0" lvl="0" indent="0" algn="ctr" rtl="0">
              <a:spcBef>
                <a:spcPts val="0"/>
              </a:spcBef>
              <a:spcAft>
                <a:spcPts val="0"/>
              </a:spcAft>
              <a:buNone/>
            </a:pPr>
            <a:endParaRPr>
              <a:solidFill>
                <a:schemeClr val="lt1"/>
              </a:solidFill>
              <a:latin typeface="Poppins SemiBold"/>
              <a:ea typeface="Poppins SemiBold"/>
              <a:cs typeface="Poppins SemiBold"/>
              <a:sym typeface="Poppins SemiBold"/>
            </a:endParaRPr>
          </a:p>
          <a:p>
            <a:pPr marL="0" lvl="0" indent="0" algn="ctr" rtl="0">
              <a:spcBef>
                <a:spcPts val="0"/>
              </a:spcBef>
              <a:spcAft>
                <a:spcPts val="0"/>
              </a:spcAft>
              <a:buNone/>
            </a:pPr>
            <a:r>
              <a:rPr lang="en" sz="1500" b="1">
                <a:solidFill>
                  <a:schemeClr val="lt1"/>
                </a:solidFill>
                <a:latin typeface="Poppins"/>
                <a:ea typeface="Poppins"/>
                <a:cs typeface="Poppins"/>
                <a:sym typeface="Poppins"/>
              </a:rPr>
              <a:t>The Catabolic Leader </a:t>
            </a:r>
            <a:endParaRPr sz="1500" b="1">
              <a:solidFill>
                <a:schemeClr val="lt1"/>
              </a:solidFill>
              <a:latin typeface="Poppins"/>
              <a:ea typeface="Poppins"/>
              <a:cs typeface="Poppins"/>
              <a:sym typeface="Poppins"/>
            </a:endParaRPr>
          </a:p>
          <a:p>
            <a:pPr marL="0" lvl="0" indent="0" algn="l" rtl="0">
              <a:spcBef>
                <a:spcPts val="0"/>
              </a:spcBef>
              <a:spcAft>
                <a:spcPts val="0"/>
              </a:spcAft>
              <a:buNone/>
            </a:pPr>
            <a:endParaRPr sz="1300">
              <a:solidFill>
                <a:schemeClr val="lt1"/>
              </a:solidFill>
              <a:latin typeface="Poppins"/>
              <a:ea typeface="Poppins"/>
              <a:cs typeface="Poppins"/>
              <a:sym typeface="Poppins"/>
            </a:endParaRPr>
          </a:p>
          <a:p>
            <a:pPr marL="457200" lvl="0" indent="-298450" algn="l" rtl="0">
              <a:spcBef>
                <a:spcPts val="0"/>
              </a:spcBef>
              <a:spcAft>
                <a:spcPts val="0"/>
              </a:spcAft>
              <a:buClr>
                <a:schemeClr val="lt1"/>
              </a:buClr>
              <a:buSzPts val="1100"/>
              <a:buFont typeface="Poppins"/>
              <a:buChar char="●"/>
            </a:pPr>
            <a:r>
              <a:rPr lang="en" sz="1100">
                <a:solidFill>
                  <a:schemeClr val="lt1"/>
                </a:solidFill>
                <a:latin typeface="Poppins"/>
                <a:ea typeface="Poppins"/>
                <a:cs typeface="Poppins"/>
                <a:sym typeface="Poppins"/>
              </a:rPr>
              <a:t>Manages                	                </a:t>
            </a:r>
            <a:endParaRPr sz="1100">
              <a:solidFill>
                <a:schemeClr val="lt1"/>
              </a:solidFill>
              <a:latin typeface="Poppins"/>
              <a:ea typeface="Poppins"/>
              <a:cs typeface="Poppins"/>
              <a:sym typeface="Poppins"/>
            </a:endParaRPr>
          </a:p>
          <a:p>
            <a:pPr marL="457200" lvl="0" indent="-298450" algn="l" rtl="0">
              <a:spcBef>
                <a:spcPts val="1000"/>
              </a:spcBef>
              <a:spcAft>
                <a:spcPts val="0"/>
              </a:spcAft>
              <a:buClr>
                <a:schemeClr val="lt1"/>
              </a:buClr>
              <a:buSzPts val="1100"/>
              <a:buFont typeface="Poppins"/>
              <a:buChar char="●"/>
            </a:pPr>
            <a:r>
              <a:rPr lang="en" sz="1100">
                <a:solidFill>
                  <a:schemeClr val="lt1"/>
                </a:solidFill>
                <a:latin typeface="Poppins"/>
                <a:ea typeface="Poppins"/>
                <a:cs typeface="Poppins"/>
                <a:sym typeface="Poppins"/>
              </a:rPr>
              <a:t>Delegates fully       	               </a:t>
            </a:r>
            <a:endParaRPr sz="1100">
              <a:solidFill>
                <a:schemeClr val="lt1"/>
              </a:solidFill>
              <a:latin typeface="Poppins"/>
              <a:ea typeface="Poppins"/>
              <a:cs typeface="Poppins"/>
              <a:sym typeface="Poppins"/>
            </a:endParaRPr>
          </a:p>
          <a:p>
            <a:pPr marL="457200" lvl="0" indent="-298450" algn="l" rtl="0">
              <a:spcBef>
                <a:spcPts val="1000"/>
              </a:spcBef>
              <a:spcAft>
                <a:spcPts val="0"/>
              </a:spcAft>
              <a:buClr>
                <a:schemeClr val="lt1"/>
              </a:buClr>
              <a:buSzPts val="1100"/>
              <a:buFont typeface="Poppins"/>
              <a:buChar char="●"/>
            </a:pPr>
            <a:r>
              <a:rPr lang="en" sz="1100">
                <a:solidFill>
                  <a:schemeClr val="lt1"/>
                </a:solidFill>
                <a:latin typeface="Poppins"/>
                <a:ea typeface="Poppins"/>
                <a:cs typeface="Poppins"/>
                <a:sym typeface="Poppins"/>
              </a:rPr>
              <a:t>Gives information  	               </a:t>
            </a:r>
            <a:endParaRPr sz="1100">
              <a:solidFill>
                <a:schemeClr val="lt1"/>
              </a:solidFill>
              <a:latin typeface="Poppins"/>
              <a:ea typeface="Poppins"/>
              <a:cs typeface="Poppins"/>
              <a:sym typeface="Poppins"/>
            </a:endParaRPr>
          </a:p>
          <a:p>
            <a:pPr marL="457200" lvl="0" indent="-298450" algn="l" rtl="0">
              <a:spcBef>
                <a:spcPts val="1000"/>
              </a:spcBef>
              <a:spcAft>
                <a:spcPts val="0"/>
              </a:spcAft>
              <a:buClr>
                <a:schemeClr val="lt1"/>
              </a:buClr>
              <a:buSzPts val="1100"/>
              <a:buFont typeface="Poppins"/>
              <a:buChar char="●"/>
            </a:pPr>
            <a:r>
              <a:rPr lang="en" sz="1100">
                <a:solidFill>
                  <a:schemeClr val="lt1"/>
                </a:solidFill>
                <a:latin typeface="Poppins"/>
                <a:ea typeface="Poppins"/>
                <a:cs typeface="Poppins"/>
                <a:sym typeface="Poppins"/>
              </a:rPr>
              <a:t>Self assesses          	               </a:t>
            </a:r>
            <a:endParaRPr sz="1100">
              <a:solidFill>
                <a:schemeClr val="lt1"/>
              </a:solidFill>
              <a:latin typeface="Poppins"/>
              <a:ea typeface="Poppins"/>
              <a:cs typeface="Poppins"/>
              <a:sym typeface="Poppins"/>
            </a:endParaRPr>
          </a:p>
          <a:p>
            <a:pPr marL="457200" lvl="0" indent="-298450" algn="l" rtl="0">
              <a:spcBef>
                <a:spcPts val="1000"/>
              </a:spcBef>
              <a:spcAft>
                <a:spcPts val="0"/>
              </a:spcAft>
              <a:buClr>
                <a:schemeClr val="lt1"/>
              </a:buClr>
              <a:buSzPts val="1100"/>
              <a:buFont typeface="Poppins"/>
              <a:buChar char="●"/>
            </a:pPr>
            <a:r>
              <a:rPr lang="en" sz="1100">
                <a:solidFill>
                  <a:schemeClr val="lt1"/>
                </a:solidFill>
                <a:latin typeface="Poppins"/>
                <a:ea typeface="Poppins"/>
                <a:cs typeface="Poppins"/>
                <a:sym typeface="Poppins"/>
              </a:rPr>
              <a:t>Works in crisis mode                </a:t>
            </a:r>
            <a:endParaRPr sz="1100">
              <a:solidFill>
                <a:schemeClr val="lt1"/>
              </a:solidFill>
              <a:latin typeface="Poppins"/>
              <a:ea typeface="Poppins"/>
              <a:cs typeface="Poppins"/>
              <a:sym typeface="Poppins"/>
            </a:endParaRPr>
          </a:p>
          <a:p>
            <a:pPr marL="457200" lvl="0" indent="-298450" algn="l" rtl="0">
              <a:spcBef>
                <a:spcPts val="1000"/>
              </a:spcBef>
              <a:spcAft>
                <a:spcPts val="0"/>
              </a:spcAft>
              <a:buClr>
                <a:schemeClr val="lt1"/>
              </a:buClr>
              <a:buSzPts val="1100"/>
              <a:buFont typeface="Poppins"/>
              <a:buChar char="●"/>
            </a:pPr>
            <a:r>
              <a:rPr lang="en" sz="1100">
                <a:solidFill>
                  <a:schemeClr val="lt1"/>
                </a:solidFill>
                <a:latin typeface="Poppins"/>
                <a:ea typeface="Poppins"/>
                <a:cs typeface="Poppins"/>
                <a:sym typeface="Poppins"/>
              </a:rPr>
              <a:t>Disconnects emotionally</a:t>
            </a:r>
            <a:endParaRPr sz="1100">
              <a:solidFill>
                <a:schemeClr val="lt1"/>
              </a:solidFill>
              <a:latin typeface="Poppins"/>
              <a:ea typeface="Poppins"/>
              <a:cs typeface="Poppins"/>
              <a:sym typeface="Poppins"/>
            </a:endParaRPr>
          </a:p>
          <a:p>
            <a:pPr marL="457200" lvl="0" indent="-298450" algn="l" rtl="0">
              <a:spcBef>
                <a:spcPts val="1000"/>
              </a:spcBef>
              <a:spcAft>
                <a:spcPts val="0"/>
              </a:spcAft>
              <a:buClr>
                <a:schemeClr val="lt1"/>
              </a:buClr>
              <a:buSzPts val="1100"/>
              <a:buFont typeface="Poppins"/>
              <a:buChar char="●"/>
            </a:pPr>
            <a:r>
              <a:rPr lang="en" sz="1100">
                <a:solidFill>
                  <a:schemeClr val="lt1"/>
                </a:solidFill>
                <a:latin typeface="Poppins"/>
                <a:ea typeface="Poppins"/>
                <a:cs typeface="Poppins"/>
                <a:sym typeface="Poppins"/>
              </a:rPr>
              <a:t>Uses left brain analysis  </a:t>
            </a:r>
            <a:endParaRPr sz="1100">
              <a:solidFill>
                <a:schemeClr val="lt1"/>
              </a:solidFill>
              <a:latin typeface="Poppins"/>
              <a:ea typeface="Poppins"/>
              <a:cs typeface="Poppins"/>
              <a:sym typeface="Poppins"/>
            </a:endParaRPr>
          </a:p>
          <a:p>
            <a:pPr marL="457200" lvl="0" indent="-298450" algn="l" rtl="0">
              <a:spcBef>
                <a:spcPts val="1000"/>
              </a:spcBef>
              <a:spcAft>
                <a:spcPts val="0"/>
              </a:spcAft>
              <a:buClr>
                <a:schemeClr val="lt1"/>
              </a:buClr>
              <a:buSzPts val="1100"/>
              <a:buFont typeface="Poppins"/>
              <a:buChar char="●"/>
            </a:pPr>
            <a:r>
              <a:rPr lang="en" sz="1100">
                <a:solidFill>
                  <a:schemeClr val="lt1"/>
                </a:solidFill>
                <a:latin typeface="Poppins"/>
                <a:ea typeface="Poppins"/>
                <a:cs typeface="Poppins"/>
                <a:sym typeface="Poppins"/>
              </a:rPr>
              <a:t>Deals with problems        </a:t>
            </a:r>
            <a:endParaRPr sz="1100">
              <a:solidFill>
                <a:schemeClr val="lt1"/>
              </a:solidFill>
              <a:latin typeface="Poppins"/>
              <a:ea typeface="Poppins"/>
              <a:cs typeface="Poppins"/>
              <a:sym typeface="Poppins"/>
            </a:endParaRPr>
          </a:p>
          <a:p>
            <a:pPr marL="457200" lvl="0" indent="-298450" algn="l" rtl="0">
              <a:spcBef>
                <a:spcPts val="1000"/>
              </a:spcBef>
              <a:spcAft>
                <a:spcPts val="1000"/>
              </a:spcAft>
              <a:buClr>
                <a:schemeClr val="lt1"/>
              </a:buClr>
              <a:buSzPts val="1100"/>
              <a:buFont typeface="Poppins"/>
              <a:buChar char="●"/>
            </a:pPr>
            <a:r>
              <a:rPr lang="en" sz="1100">
                <a:solidFill>
                  <a:schemeClr val="lt1"/>
                </a:solidFill>
                <a:latin typeface="Poppins"/>
                <a:ea typeface="Poppins"/>
                <a:cs typeface="Poppins"/>
                <a:sym typeface="Poppins"/>
              </a:rPr>
              <a:t>Takes advantage of others</a:t>
            </a:r>
            <a:endParaRPr sz="1000">
              <a:solidFill>
                <a:schemeClr val="dk1"/>
              </a:solidFill>
              <a:highlight>
                <a:srgbClr val="FFFF00"/>
              </a:highlight>
              <a:latin typeface="Poppins"/>
              <a:ea typeface="Poppins"/>
              <a:cs typeface="Poppins"/>
              <a:sym typeface="Poppins"/>
            </a:endParaRPr>
          </a:p>
        </p:txBody>
      </p:sp>
      <p:sp>
        <p:nvSpPr>
          <p:cNvPr id="789" name="Google Shape;789;p84"/>
          <p:cNvSpPr/>
          <p:nvPr/>
        </p:nvSpPr>
        <p:spPr>
          <a:xfrm>
            <a:off x="4819567" y="463600"/>
            <a:ext cx="3599400" cy="4196400"/>
          </a:xfrm>
          <a:prstGeom prst="roundRect">
            <a:avLst>
              <a:gd name="adj" fmla="val 5128"/>
            </a:avLst>
          </a:prstGeom>
          <a:solidFill>
            <a:srgbClr val="4D9FD5"/>
          </a:solid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a:solidFill>
                <a:schemeClr val="lt1"/>
              </a:solidFill>
              <a:latin typeface="Poppins SemiBold"/>
              <a:ea typeface="Poppins SemiBold"/>
              <a:cs typeface="Poppins SemiBold"/>
              <a:sym typeface="Poppins SemiBold"/>
            </a:endParaRPr>
          </a:p>
          <a:p>
            <a:pPr marL="0" lvl="0" indent="0" algn="ctr" rtl="0">
              <a:spcBef>
                <a:spcPts val="0"/>
              </a:spcBef>
              <a:spcAft>
                <a:spcPts val="0"/>
              </a:spcAft>
              <a:buNone/>
            </a:pPr>
            <a:endParaRPr>
              <a:solidFill>
                <a:schemeClr val="lt1"/>
              </a:solidFill>
              <a:latin typeface="Poppins SemiBold"/>
              <a:ea typeface="Poppins SemiBold"/>
              <a:cs typeface="Poppins SemiBold"/>
              <a:sym typeface="Poppins SemiBold"/>
            </a:endParaRPr>
          </a:p>
          <a:p>
            <a:pPr marL="0" lvl="0" indent="0" algn="ctr" rtl="0">
              <a:spcBef>
                <a:spcPts val="0"/>
              </a:spcBef>
              <a:spcAft>
                <a:spcPts val="0"/>
              </a:spcAft>
              <a:buNone/>
            </a:pPr>
            <a:r>
              <a:rPr lang="en" sz="1500" b="1">
                <a:solidFill>
                  <a:schemeClr val="lt1"/>
                </a:solidFill>
                <a:latin typeface="Poppins"/>
                <a:ea typeface="Poppins"/>
                <a:cs typeface="Poppins"/>
                <a:sym typeface="Poppins"/>
              </a:rPr>
              <a:t>The Anabolic Leader </a:t>
            </a:r>
            <a:endParaRPr sz="1500" b="1">
              <a:solidFill>
                <a:schemeClr val="lt1"/>
              </a:solidFill>
              <a:latin typeface="Poppins"/>
              <a:ea typeface="Poppins"/>
              <a:cs typeface="Poppins"/>
              <a:sym typeface="Poppins"/>
            </a:endParaRPr>
          </a:p>
          <a:p>
            <a:pPr marL="0" lvl="0" indent="0" algn="l" rtl="0">
              <a:spcBef>
                <a:spcPts val="0"/>
              </a:spcBef>
              <a:spcAft>
                <a:spcPts val="0"/>
              </a:spcAft>
              <a:buNone/>
            </a:pPr>
            <a:endParaRPr sz="1300">
              <a:solidFill>
                <a:schemeClr val="lt1"/>
              </a:solidFill>
              <a:latin typeface="Poppins"/>
              <a:ea typeface="Poppins"/>
              <a:cs typeface="Poppins"/>
              <a:sym typeface="Poppins"/>
            </a:endParaRPr>
          </a:p>
          <a:p>
            <a:pPr marL="457200" lvl="0" indent="-298450" algn="l" rtl="0">
              <a:spcBef>
                <a:spcPts val="0"/>
              </a:spcBef>
              <a:spcAft>
                <a:spcPts val="0"/>
              </a:spcAft>
              <a:buClr>
                <a:schemeClr val="lt1"/>
              </a:buClr>
              <a:buSzPts val="1100"/>
              <a:buFont typeface="Poppins"/>
              <a:buChar char="●"/>
            </a:pPr>
            <a:r>
              <a:rPr lang="en" sz="1100">
                <a:solidFill>
                  <a:schemeClr val="lt1"/>
                </a:solidFill>
                <a:latin typeface="Poppins"/>
                <a:ea typeface="Poppins"/>
                <a:cs typeface="Poppins"/>
                <a:sym typeface="Poppins"/>
              </a:rPr>
              <a:t>Leads              	                </a:t>
            </a:r>
            <a:endParaRPr sz="1100">
              <a:solidFill>
                <a:schemeClr val="lt1"/>
              </a:solidFill>
              <a:latin typeface="Poppins"/>
              <a:ea typeface="Poppins"/>
              <a:cs typeface="Poppins"/>
              <a:sym typeface="Poppins"/>
            </a:endParaRPr>
          </a:p>
          <a:p>
            <a:pPr marL="457200" lvl="0" indent="-298450" algn="l" rtl="0">
              <a:spcBef>
                <a:spcPts val="1000"/>
              </a:spcBef>
              <a:spcAft>
                <a:spcPts val="0"/>
              </a:spcAft>
              <a:buClr>
                <a:schemeClr val="lt1"/>
              </a:buClr>
              <a:buSzPts val="1100"/>
              <a:buFont typeface="Poppins"/>
              <a:buChar char="●"/>
            </a:pPr>
            <a:r>
              <a:rPr lang="en" sz="1100">
                <a:solidFill>
                  <a:schemeClr val="lt1"/>
                </a:solidFill>
                <a:latin typeface="Poppins"/>
                <a:ea typeface="Poppins"/>
                <a:cs typeface="Poppins"/>
                <a:sym typeface="Poppins"/>
              </a:rPr>
              <a:t>Participates in responsibilities/tasks</a:t>
            </a:r>
            <a:endParaRPr sz="1100">
              <a:solidFill>
                <a:schemeClr val="lt1"/>
              </a:solidFill>
              <a:latin typeface="Poppins"/>
              <a:ea typeface="Poppins"/>
              <a:cs typeface="Poppins"/>
              <a:sym typeface="Poppins"/>
            </a:endParaRPr>
          </a:p>
          <a:p>
            <a:pPr marL="457200" lvl="0" indent="-298450" algn="l" rtl="0">
              <a:spcBef>
                <a:spcPts val="1000"/>
              </a:spcBef>
              <a:spcAft>
                <a:spcPts val="0"/>
              </a:spcAft>
              <a:buClr>
                <a:schemeClr val="lt1"/>
              </a:buClr>
              <a:buSzPts val="1100"/>
              <a:buFont typeface="Poppins"/>
              <a:buChar char="●"/>
            </a:pPr>
            <a:r>
              <a:rPr lang="en" sz="1100">
                <a:solidFill>
                  <a:schemeClr val="lt1"/>
                </a:solidFill>
                <a:latin typeface="Poppins"/>
                <a:ea typeface="Poppins"/>
                <a:cs typeface="Poppins"/>
                <a:sym typeface="Poppins"/>
              </a:rPr>
              <a:t>Shares (detailed) information        </a:t>
            </a:r>
            <a:endParaRPr sz="1100">
              <a:solidFill>
                <a:schemeClr val="lt1"/>
              </a:solidFill>
              <a:latin typeface="Poppins"/>
              <a:ea typeface="Poppins"/>
              <a:cs typeface="Poppins"/>
              <a:sym typeface="Poppins"/>
            </a:endParaRPr>
          </a:p>
          <a:p>
            <a:pPr marL="457200" lvl="0" indent="-298450" algn="l" rtl="0">
              <a:spcBef>
                <a:spcPts val="1000"/>
              </a:spcBef>
              <a:spcAft>
                <a:spcPts val="0"/>
              </a:spcAft>
              <a:buClr>
                <a:schemeClr val="lt1"/>
              </a:buClr>
              <a:buSzPts val="1100"/>
              <a:buFont typeface="Poppins"/>
              <a:buChar char="●"/>
            </a:pPr>
            <a:r>
              <a:rPr lang="en" sz="1100">
                <a:solidFill>
                  <a:schemeClr val="lt1"/>
                </a:solidFill>
                <a:latin typeface="Poppins"/>
                <a:ea typeface="Poppins"/>
                <a:cs typeface="Poppins"/>
                <a:sym typeface="Poppins"/>
              </a:rPr>
              <a:t>Considers feedback from others      	               </a:t>
            </a:r>
            <a:endParaRPr sz="1100">
              <a:solidFill>
                <a:schemeClr val="lt1"/>
              </a:solidFill>
              <a:latin typeface="Poppins"/>
              <a:ea typeface="Poppins"/>
              <a:cs typeface="Poppins"/>
              <a:sym typeface="Poppins"/>
            </a:endParaRPr>
          </a:p>
          <a:p>
            <a:pPr marL="457200" lvl="0" indent="-298450" algn="l" rtl="0">
              <a:spcBef>
                <a:spcPts val="1000"/>
              </a:spcBef>
              <a:spcAft>
                <a:spcPts val="0"/>
              </a:spcAft>
              <a:buClr>
                <a:schemeClr val="lt1"/>
              </a:buClr>
              <a:buSzPts val="1100"/>
              <a:buFont typeface="Poppins"/>
              <a:buChar char="●"/>
            </a:pPr>
            <a:r>
              <a:rPr lang="en" sz="1100">
                <a:solidFill>
                  <a:schemeClr val="lt1"/>
                </a:solidFill>
                <a:latin typeface="Poppins"/>
                <a:ea typeface="Poppins"/>
                <a:cs typeface="Poppins"/>
                <a:sym typeface="Poppins"/>
              </a:rPr>
              <a:t>Plans ahead and holds others accountable              </a:t>
            </a:r>
            <a:endParaRPr sz="1100">
              <a:solidFill>
                <a:schemeClr val="lt1"/>
              </a:solidFill>
              <a:latin typeface="Poppins"/>
              <a:ea typeface="Poppins"/>
              <a:cs typeface="Poppins"/>
              <a:sym typeface="Poppins"/>
            </a:endParaRPr>
          </a:p>
          <a:p>
            <a:pPr marL="457200" lvl="0" indent="-298450" algn="l" rtl="0">
              <a:lnSpc>
                <a:spcPct val="115000"/>
              </a:lnSpc>
              <a:spcBef>
                <a:spcPts val="1000"/>
              </a:spcBef>
              <a:spcAft>
                <a:spcPts val="0"/>
              </a:spcAft>
              <a:buClr>
                <a:schemeClr val="lt1"/>
              </a:buClr>
              <a:buSzPts val="1100"/>
              <a:buFont typeface="Poppins"/>
              <a:buChar char="●"/>
            </a:pPr>
            <a:r>
              <a:rPr lang="en" sz="1100">
                <a:solidFill>
                  <a:schemeClr val="lt1"/>
                </a:solidFill>
                <a:latin typeface="Poppins"/>
                <a:ea typeface="Poppins"/>
                <a:cs typeface="Poppins"/>
                <a:sym typeface="Poppins"/>
              </a:rPr>
              <a:t>Utilizes emotional awareness</a:t>
            </a:r>
            <a:endParaRPr sz="1100">
              <a:solidFill>
                <a:schemeClr val="lt1"/>
              </a:solidFill>
              <a:latin typeface="Poppins"/>
              <a:ea typeface="Poppins"/>
              <a:cs typeface="Poppins"/>
              <a:sym typeface="Poppins"/>
            </a:endParaRPr>
          </a:p>
          <a:p>
            <a:pPr marL="457200" lvl="0" indent="-298450" algn="l" rtl="0">
              <a:lnSpc>
                <a:spcPct val="115000"/>
              </a:lnSpc>
              <a:spcBef>
                <a:spcPts val="1000"/>
              </a:spcBef>
              <a:spcAft>
                <a:spcPts val="0"/>
              </a:spcAft>
              <a:buClr>
                <a:schemeClr val="lt1"/>
              </a:buClr>
              <a:buSzPts val="1100"/>
              <a:buFont typeface="Poppins"/>
              <a:buChar char="●"/>
            </a:pPr>
            <a:r>
              <a:rPr lang="en" sz="1100">
                <a:solidFill>
                  <a:schemeClr val="lt1"/>
                </a:solidFill>
                <a:latin typeface="Poppins"/>
                <a:ea typeface="Poppins"/>
                <a:cs typeface="Poppins"/>
                <a:sym typeface="Poppins"/>
              </a:rPr>
              <a:t>Uses whole-brain thinking</a:t>
            </a:r>
            <a:endParaRPr sz="1100">
              <a:solidFill>
                <a:schemeClr val="lt1"/>
              </a:solidFill>
              <a:latin typeface="Poppins"/>
              <a:ea typeface="Poppins"/>
              <a:cs typeface="Poppins"/>
              <a:sym typeface="Poppins"/>
            </a:endParaRPr>
          </a:p>
          <a:p>
            <a:pPr marL="457200" lvl="0" indent="-298450" algn="l" rtl="0">
              <a:spcBef>
                <a:spcPts val="1000"/>
              </a:spcBef>
              <a:spcAft>
                <a:spcPts val="0"/>
              </a:spcAft>
              <a:buClr>
                <a:schemeClr val="lt1"/>
              </a:buClr>
              <a:buSzPts val="1100"/>
              <a:buFont typeface="Poppins"/>
              <a:buChar char="●"/>
            </a:pPr>
            <a:r>
              <a:rPr lang="en" sz="1100">
                <a:solidFill>
                  <a:schemeClr val="lt1"/>
                </a:solidFill>
                <a:latin typeface="Poppins"/>
                <a:ea typeface="Poppins"/>
                <a:cs typeface="Poppins"/>
                <a:sym typeface="Poppins"/>
              </a:rPr>
              <a:t>Sees only opportunities    </a:t>
            </a:r>
            <a:endParaRPr sz="1100">
              <a:solidFill>
                <a:schemeClr val="lt1"/>
              </a:solidFill>
              <a:latin typeface="Poppins"/>
              <a:ea typeface="Poppins"/>
              <a:cs typeface="Poppins"/>
              <a:sym typeface="Poppins"/>
            </a:endParaRPr>
          </a:p>
          <a:p>
            <a:pPr marL="457200" lvl="0" indent="-298450" algn="l" rtl="0">
              <a:spcBef>
                <a:spcPts val="1000"/>
              </a:spcBef>
              <a:spcAft>
                <a:spcPts val="1000"/>
              </a:spcAft>
              <a:buClr>
                <a:schemeClr val="lt1"/>
              </a:buClr>
              <a:buSzPts val="1100"/>
              <a:buFont typeface="Poppins"/>
              <a:buChar char="●"/>
            </a:pPr>
            <a:r>
              <a:rPr lang="en" sz="1100">
                <a:solidFill>
                  <a:schemeClr val="lt1"/>
                </a:solidFill>
                <a:latin typeface="Poppins"/>
                <a:ea typeface="Poppins"/>
                <a:cs typeface="Poppins"/>
                <a:sym typeface="Poppins"/>
              </a:rPr>
              <a:t>Sees the true potential in others</a:t>
            </a:r>
            <a:endParaRPr sz="1100">
              <a:solidFill>
                <a:schemeClr val="lt1"/>
              </a:solidFill>
              <a:latin typeface="Poppins"/>
              <a:ea typeface="Poppins"/>
              <a:cs typeface="Poppins"/>
              <a:sym typeface="Poppins"/>
            </a:endParaRPr>
          </a:p>
        </p:txBody>
      </p:sp>
      <p:pic>
        <p:nvPicPr>
          <p:cNvPr id="790" name="Google Shape;790;p84"/>
          <p:cNvPicPr preferRelativeResize="0"/>
          <p:nvPr/>
        </p:nvPicPr>
        <p:blipFill rotWithShape="1">
          <a:blip r:embed="rId3">
            <a:alphaModFix/>
          </a:blip>
          <a:srcRect/>
          <a:stretch/>
        </p:blipFill>
        <p:spPr>
          <a:xfrm>
            <a:off x="8211484" y="40726"/>
            <a:ext cx="864118" cy="261600"/>
          </a:xfrm>
          <a:prstGeom prst="rect">
            <a:avLst/>
          </a:prstGeom>
          <a:noFill/>
          <a:ln>
            <a:noFill/>
          </a:ln>
        </p:spPr>
      </p:pic>
      <p:sp>
        <p:nvSpPr>
          <p:cNvPr id="791" name="Google Shape;791;p84"/>
          <p:cNvSpPr/>
          <p:nvPr/>
        </p:nvSpPr>
        <p:spPr>
          <a:xfrm rot="5400000">
            <a:off x="6399963" y="246823"/>
            <a:ext cx="438600" cy="438600"/>
          </a:xfrm>
          <a:prstGeom prst="chord">
            <a:avLst>
              <a:gd name="adj1" fmla="val 5416696"/>
              <a:gd name="adj2" fmla="val 16190318"/>
            </a:avLst>
          </a:prstGeom>
          <a:solidFill>
            <a:srgbClr val="F5BC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2" name="Google Shape;792;p84"/>
          <p:cNvSpPr/>
          <p:nvPr/>
        </p:nvSpPr>
        <p:spPr>
          <a:xfrm rot="-5400000">
            <a:off x="2305425" y="239892"/>
            <a:ext cx="438600" cy="438600"/>
          </a:xfrm>
          <a:prstGeom prst="chord">
            <a:avLst>
              <a:gd name="adj1" fmla="val 5390380"/>
              <a:gd name="adj2" fmla="val 16200000"/>
            </a:avLst>
          </a:prstGeom>
          <a:solidFill>
            <a:srgbClr val="F5BC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796"/>
        <p:cNvGrpSpPr/>
        <p:nvPr/>
      </p:nvGrpSpPr>
      <p:grpSpPr>
        <a:xfrm>
          <a:off x="0" y="0"/>
          <a:ext cx="0" cy="0"/>
          <a:chOff x="0" y="0"/>
          <a:chExt cx="0" cy="0"/>
        </a:xfrm>
      </p:grpSpPr>
      <p:sp>
        <p:nvSpPr>
          <p:cNvPr id="797" name="Google Shape;797;p85"/>
          <p:cNvSpPr txBox="1">
            <a:spLocks noGrp="1"/>
          </p:cNvSpPr>
          <p:nvPr>
            <p:ph type="title"/>
          </p:nvPr>
        </p:nvSpPr>
        <p:spPr>
          <a:xfrm>
            <a:off x="2221875" y="1195850"/>
            <a:ext cx="4700100" cy="1757400"/>
          </a:xfrm>
          <a:prstGeom prst="rect">
            <a:avLst/>
          </a:prstGeom>
        </p:spPr>
        <p:txBody>
          <a:bodyPr spcFirstLastPara="1" wrap="square" lIns="91425" tIns="91425" rIns="91425" bIns="91425" anchor="ctr" anchorCtr="0">
            <a:normAutofit/>
          </a:bodyPr>
          <a:lstStyle/>
          <a:p>
            <a:pPr marL="0" lvl="0" indent="0" algn="ctr" rtl="0">
              <a:spcBef>
                <a:spcPts val="0"/>
              </a:spcBef>
              <a:spcAft>
                <a:spcPts val="0"/>
              </a:spcAft>
              <a:buNone/>
            </a:pPr>
            <a:r>
              <a:rPr lang="en" sz="6000"/>
              <a:t>Q&amp;A</a:t>
            </a:r>
            <a:endParaRPr sz="600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801"/>
        <p:cNvGrpSpPr/>
        <p:nvPr/>
      </p:nvGrpSpPr>
      <p:grpSpPr>
        <a:xfrm>
          <a:off x="0" y="0"/>
          <a:ext cx="0" cy="0"/>
          <a:chOff x="0" y="0"/>
          <a:chExt cx="0" cy="0"/>
        </a:xfrm>
      </p:grpSpPr>
      <p:sp>
        <p:nvSpPr>
          <p:cNvPr id="802" name="Google Shape;802;p86"/>
          <p:cNvSpPr txBox="1">
            <a:spLocks noGrp="1"/>
          </p:cNvSpPr>
          <p:nvPr>
            <p:ph type="sldNum" idx="12"/>
          </p:nvPr>
        </p:nvSpPr>
        <p:spPr>
          <a:xfrm>
            <a:off x="8696712" y="4787050"/>
            <a:ext cx="378900" cy="2682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Clr>
                <a:srgbClr val="000000"/>
              </a:buClr>
              <a:buSzPts val="1000"/>
              <a:buFont typeface="Arial"/>
              <a:buNone/>
            </a:pPr>
            <a:fld id="{00000000-1234-1234-1234-123412341234}" type="slidenum">
              <a:rPr lang="en"/>
              <a:t>18</a:t>
            </a:fld>
            <a:endParaRPr/>
          </a:p>
        </p:txBody>
      </p:sp>
      <p:pic>
        <p:nvPicPr>
          <p:cNvPr id="803" name="Google Shape;803;p86"/>
          <p:cNvPicPr preferRelativeResize="0"/>
          <p:nvPr/>
        </p:nvPicPr>
        <p:blipFill>
          <a:blip r:embed="rId3">
            <a:alphaModFix/>
          </a:blip>
          <a:stretch>
            <a:fillRect/>
          </a:stretch>
        </p:blipFill>
        <p:spPr>
          <a:xfrm>
            <a:off x="0" y="-541013"/>
            <a:ext cx="9144000" cy="6097910"/>
          </a:xfrm>
          <a:prstGeom prst="rect">
            <a:avLst/>
          </a:prstGeom>
          <a:noFill/>
          <a:ln>
            <a:noFill/>
          </a:ln>
        </p:spPr>
      </p:pic>
      <p:pic>
        <p:nvPicPr>
          <p:cNvPr id="804" name="Google Shape;804;p86"/>
          <p:cNvPicPr preferRelativeResize="0"/>
          <p:nvPr/>
        </p:nvPicPr>
        <p:blipFill rotWithShape="1">
          <a:blip r:embed="rId4">
            <a:alphaModFix/>
          </a:blip>
          <a:srcRect/>
          <a:stretch/>
        </p:blipFill>
        <p:spPr>
          <a:xfrm>
            <a:off x="8211484" y="40726"/>
            <a:ext cx="864118" cy="261600"/>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808"/>
        <p:cNvGrpSpPr/>
        <p:nvPr/>
      </p:nvGrpSpPr>
      <p:grpSpPr>
        <a:xfrm>
          <a:off x="0" y="0"/>
          <a:ext cx="0" cy="0"/>
          <a:chOff x="0" y="0"/>
          <a:chExt cx="0" cy="0"/>
        </a:xfrm>
      </p:grpSpPr>
      <p:sp>
        <p:nvSpPr>
          <p:cNvPr id="809" name="Google Shape;809;p87"/>
          <p:cNvSpPr txBox="1">
            <a:spLocks noGrp="1"/>
          </p:cNvSpPr>
          <p:nvPr>
            <p:ph type="sldNum" idx="12"/>
          </p:nvPr>
        </p:nvSpPr>
        <p:spPr>
          <a:xfrm>
            <a:off x="8696712" y="4787050"/>
            <a:ext cx="378900" cy="2682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Clr>
                <a:srgbClr val="000000"/>
              </a:buClr>
              <a:buSzPts val="1000"/>
              <a:buFont typeface="Arial"/>
              <a:buNone/>
            </a:pPr>
            <a:fld id="{00000000-1234-1234-1234-123412341234}" type="slidenum">
              <a:rPr lang="en"/>
              <a:t>19</a:t>
            </a:fld>
            <a:endParaRPr/>
          </a:p>
        </p:txBody>
      </p:sp>
      <p:pic>
        <p:nvPicPr>
          <p:cNvPr id="810" name="Google Shape;810;p87"/>
          <p:cNvPicPr preferRelativeResize="0"/>
          <p:nvPr/>
        </p:nvPicPr>
        <p:blipFill rotWithShape="1">
          <a:blip r:embed="rId3">
            <a:alphaModFix/>
          </a:blip>
          <a:srcRect b="2714"/>
          <a:stretch/>
        </p:blipFill>
        <p:spPr>
          <a:xfrm>
            <a:off x="0" y="-2364900"/>
            <a:ext cx="9143997" cy="5929376"/>
          </a:xfrm>
          <a:prstGeom prst="rect">
            <a:avLst/>
          </a:prstGeom>
          <a:noFill/>
          <a:ln>
            <a:noFill/>
          </a:ln>
        </p:spPr>
      </p:pic>
      <p:sp>
        <p:nvSpPr>
          <p:cNvPr id="811" name="Google Shape;811;p87"/>
          <p:cNvSpPr/>
          <p:nvPr/>
        </p:nvSpPr>
        <p:spPr>
          <a:xfrm>
            <a:off x="2076300" y="1288975"/>
            <a:ext cx="4986900" cy="2275500"/>
          </a:xfrm>
          <a:prstGeom prst="round2SameRect">
            <a:avLst>
              <a:gd name="adj1" fmla="val 8254"/>
              <a:gd name="adj2" fmla="val 0"/>
            </a:avLst>
          </a:prstGeom>
          <a:solidFill>
            <a:srgbClr val="FFFFFF"/>
          </a:solidFill>
          <a:ln>
            <a:noFill/>
          </a:ln>
        </p:spPr>
        <p:txBody>
          <a:bodyPr spcFirstLastPara="1" wrap="square" lIns="274300" tIns="91425" rIns="274300" bIns="91425" anchor="ctr" anchorCtr="0">
            <a:noAutofit/>
          </a:bodyPr>
          <a:lstStyle/>
          <a:p>
            <a:pPr marL="0" lvl="0" indent="0" algn="ctr" rtl="0">
              <a:lnSpc>
                <a:spcPct val="115000"/>
              </a:lnSpc>
              <a:spcBef>
                <a:spcPts val="1200"/>
              </a:spcBef>
              <a:spcAft>
                <a:spcPts val="0"/>
              </a:spcAft>
              <a:buClr>
                <a:schemeClr val="dk1"/>
              </a:buClr>
              <a:buSzPts val="1100"/>
              <a:buFont typeface="Arial"/>
              <a:buNone/>
            </a:pPr>
            <a:r>
              <a:rPr lang="en" sz="1200" b="1">
                <a:solidFill>
                  <a:schemeClr val="dk1"/>
                </a:solidFill>
                <a:latin typeface="Poppins"/>
                <a:ea typeface="Poppins"/>
                <a:cs typeface="Poppins"/>
                <a:sym typeface="Poppins"/>
              </a:rPr>
              <a:t>Next Steps</a:t>
            </a:r>
            <a:endParaRPr sz="1200" b="1">
              <a:solidFill>
                <a:schemeClr val="dk1"/>
              </a:solidFill>
              <a:latin typeface="Poppins"/>
              <a:ea typeface="Poppins"/>
              <a:cs typeface="Poppins"/>
              <a:sym typeface="Poppins"/>
            </a:endParaRPr>
          </a:p>
          <a:p>
            <a:pPr marL="0" lvl="0" indent="0" algn="ctr" rtl="0">
              <a:lnSpc>
                <a:spcPct val="115000"/>
              </a:lnSpc>
              <a:spcBef>
                <a:spcPts val="1200"/>
              </a:spcBef>
              <a:spcAft>
                <a:spcPts val="0"/>
              </a:spcAft>
              <a:buClr>
                <a:schemeClr val="dk1"/>
              </a:buClr>
              <a:buSzPts val="1100"/>
              <a:buFont typeface="Arial"/>
              <a:buNone/>
            </a:pPr>
            <a:r>
              <a:rPr lang="en" sz="1200">
                <a:solidFill>
                  <a:schemeClr val="dk1"/>
                </a:solidFill>
                <a:latin typeface="Poppins"/>
                <a:ea typeface="Poppins"/>
                <a:cs typeface="Poppins"/>
                <a:sym typeface="Poppins"/>
              </a:rPr>
              <a:t>"Treat people as if they were what they ought to be, and you help them to become what they are capable of being." </a:t>
            </a:r>
            <a:endParaRPr sz="1200">
              <a:solidFill>
                <a:schemeClr val="dk1"/>
              </a:solidFill>
              <a:latin typeface="Poppins"/>
              <a:ea typeface="Poppins"/>
              <a:cs typeface="Poppins"/>
              <a:sym typeface="Poppins"/>
            </a:endParaRPr>
          </a:p>
          <a:p>
            <a:pPr marL="0" lvl="0" indent="0" algn="ctr" rtl="0">
              <a:lnSpc>
                <a:spcPct val="115000"/>
              </a:lnSpc>
              <a:spcBef>
                <a:spcPts val="1200"/>
              </a:spcBef>
              <a:spcAft>
                <a:spcPts val="1200"/>
              </a:spcAft>
              <a:buClr>
                <a:schemeClr val="dk1"/>
              </a:buClr>
              <a:buSzPts val="1100"/>
              <a:buFont typeface="Arial"/>
              <a:buNone/>
            </a:pPr>
            <a:r>
              <a:rPr lang="en" sz="900">
                <a:solidFill>
                  <a:schemeClr val="dk1"/>
                </a:solidFill>
                <a:latin typeface="Poppins"/>
                <a:ea typeface="Poppins"/>
                <a:cs typeface="Poppins"/>
                <a:sym typeface="Poppins"/>
              </a:rPr>
              <a:t>-Johann Wron Goethe</a:t>
            </a:r>
            <a:endParaRPr sz="500" i="0" u="none" strike="noStrike" cap="none">
              <a:solidFill>
                <a:srgbClr val="595959"/>
              </a:solidFill>
              <a:latin typeface="Poppins Light"/>
              <a:ea typeface="Poppins Light"/>
              <a:cs typeface="Poppins Light"/>
              <a:sym typeface="Poppins Light"/>
            </a:endParaRPr>
          </a:p>
        </p:txBody>
      </p:sp>
      <p:sp>
        <p:nvSpPr>
          <p:cNvPr id="812" name="Google Shape;812;p87"/>
          <p:cNvSpPr/>
          <p:nvPr/>
        </p:nvSpPr>
        <p:spPr>
          <a:xfrm flipH="1">
            <a:off x="2076300" y="3564425"/>
            <a:ext cx="4991400" cy="290100"/>
          </a:xfrm>
          <a:prstGeom prst="round2SameRect">
            <a:avLst>
              <a:gd name="adj1" fmla="val 0"/>
              <a:gd name="adj2" fmla="val 50000"/>
            </a:avLst>
          </a:prstGeom>
          <a:solidFill>
            <a:srgbClr val="F5BC00"/>
          </a:solidFill>
          <a:ln>
            <a:noFill/>
          </a:ln>
        </p:spPr>
        <p:txBody>
          <a:bodyPr spcFirstLastPara="1" wrap="square" lIns="91425" tIns="91425" rIns="91425" bIns="91425" anchor="ctr" anchorCtr="0">
            <a:noAutofit/>
          </a:bodyPr>
          <a:lstStyle/>
          <a:p>
            <a:pPr marL="0" marR="204423" lvl="0" indent="0" algn="r" rtl="0">
              <a:lnSpc>
                <a:spcPct val="100000"/>
              </a:lnSpc>
              <a:spcBef>
                <a:spcPts val="0"/>
              </a:spcBef>
              <a:spcAft>
                <a:spcPts val="0"/>
              </a:spcAft>
              <a:buClr>
                <a:srgbClr val="000000"/>
              </a:buClr>
              <a:buSzPts val="800"/>
              <a:buFont typeface="Arial"/>
              <a:buNone/>
            </a:pPr>
            <a:endParaRPr sz="800" b="0" i="1" u="none" strike="noStrike" cap="none">
              <a:solidFill>
                <a:srgbClr val="FFFFFF"/>
              </a:solidFill>
              <a:latin typeface="Poppins Light"/>
              <a:ea typeface="Poppins Light"/>
              <a:cs typeface="Poppins Light"/>
              <a:sym typeface="Poppins Light"/>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635"/>
        <p:cNvGrpSpPr/>
        <p:nvPr/>
      </p:nvGrpSpPr>
      <p:grpSpPr>
        <a:xfrm>
          <a:off x="0" y="0"/>
          <a:ext cx="0" cy="0"/>
          <a:chOff x="0" y="0"/>
          <a:chExt cx="0" cy="0"/>
        </a:xfrm>
      </p:grpSpPr>
      <p:sp>
        <p:nvSpPr>
          <p:cNvPr id="636" name="Google Shape;636;p70"/>
          <p:cNvSpPr txBox="1">
            <a:spLocks noGrp="1"/>
          </p:cNvSpPr>
          <p:nvPr>
            <p:ph type="body" idx="1"/>
          </p:nvPr>
        </p:nvSpPr>
        <p:spPr>
          <a:xfrm>
            <a:off x="3877725" y="1712150"/>
            <a:ext cx="4818900" cy="2998800"/>
          </a:xfrm>
          <a:prstGeom prst="rect">
            <a:avLst/>
          </a:prstGeom>
          <a:noFill/>
          <a:ln>
            <a:noFill/>
          </a:ln>
        </p:spPr>
        <p:txBody>
          <a:bodyPr spcFirstLastPara="1" wrap="square" lIns="91425" tIns="91425" rIns="91425" bIns="91425" anchor="t" anchorCtr="0">
            <a:normAutofit fontScale="92500"/>
          </a:bodyPr>
          <a:lstStyle/>
          <a:p>
            <a:pPr marL="0" lvl="0" indent="0" algn="ctr" rtl="0">
              <a:spcBef>
                <a:spcPts val="1200"/>
              </a:spcBef>
              <a:spcAft>
                <a:spcPts val="0"/>
              </a:spcAft>
              <a:buNone/>
            </a:pPr>
            <a:r>
              <a:rPr lang="en" sz="1200" b="1">
                <a:latin typeface="Poppins"/>
                <a:ea typeface="Poppins"/>
                <a:cs typeface="Poppins"/>
                <a:sym typeface="Poppins"/>
              </a:rPr>
              <a:t>You’ll Learn:</a:t>
            </a:r>
            <a:endParaRPr sz="1200" b="1">
              <a:latin typeface="Poppins"/>
              <a:ea typeface="Poppins"/>
              <a:cs typeface="Poppins"/>
              <a:sym typeface="Poppins"/>
            </a:endParaRPr>
          </a:p>
          <a:p>
            <a:pPr marL="457200" lvl="0" indent="-304800" algn="l" rtl="0">
              <a:spcBef>
                <a:spcPts val="1200"/>
              </a:spcBef>
              <a:spcAft>
                <a:spcPts val="0"/>
              </a:spcAft>
              <a:buSzPts val="1200"/>
              <a:buFont typeface="Poppins"/>
              <a:buChar char="●"/>
            </a:pPr>
            <a:r>
              <a:rPr lang="en" sz="1200">
                <a:latin typeface="Poppins"/>
                <a:ea typeface="Poppins"/>
                <a:cs typeface="Poppins"/>
                <a:sym typeface="Poppins"/>
              </a:rPr>
              <a:t>The two types of energy and their impact on your life</a:t>
            </a:r>
            <a:endParaRPr sz="1200">
              <a:latin typeface="Poppins"/>
              <a:ea typeface="Poppins"/>
              <a:cs typeface="Poppins"/>
              <a:sym typeface="Poppins"/>
            </a:endParaRPr>
          </a:p>
          <a:p>
            <a:pPr marL="457200" lvl="0" indent="-304800" algn="l" rtl="0">
              <a:spcBef>
                <a:spcPts val="1000"/>
              </a:spcBef>
              <a:spcAft>
                <a:spcPts val="0"/>
              </a:spcAft>
              <a:buSzPts val="1200"/>
              <a:buFont typeface="Poppins"/>
              <a:buChar char="●"/>
            </a:pPr>
            <a:r>
              <a:rPr lang="en" sz="1200">
                <a:latin typeface="Poppins"/>
                <a:ea typeface="Poppins"/>
                <a:cs typeface="Poppins"/>
                <a:sym typeface="Poppins"/>
              </a:rPr>
              <a:t>The Energetic Self-Perception Chart</a:t>
            </a:r>
            <a:endParaRPr sz="1200">
              <a:latin typeface="Poppins"/>
              <a:ea typeface="Poppins"/>
              <a:cs typeface="Poppins"/>
              <a:sym typeface="Poppins"/>
            </a:endParaRPr>
          </a:p>
          <a:p>
            <a:pPr marL="457200" lvl="0" indent="-304800" algn="l" rtl="0">
              <a:spcBef>
                <a:spcPts val="1000"/>
              </a:spcBef>
              <a:spcAft>
                <a:spcPts val="0"/>
              </a:spcAft>
              <a:buSzPts val="1200"/>
              <a:buFont typeface="Poppins"/>
              <a:buChar char="●"/>
            </a:pPr>
            <a:r>
              <a:rPr lang="en" sz="1200">
                <a:latin typeface="Poppins"/>
                <a:ea typeface="Poppins"/>
                <a:cs typeface="Poppins"/>
                <a:sym typeface="Poppins"/>
              </a:rPr>
              <a:t>The 7 Levels of Energy and how they might be supporting or hindering your ability to create the ideal life you envision </a:t>
            </a:r>
            <a:endParaRPr sz="1200">
              <a:latin typeface="Poppins"/>
              <a:ea typeface="Poppins"/>
              <a:cs typeface="Poppins"/>
              <a:sym typeface="Poppins"/>
            </a:endParaRPr>
          </a:p>
          <a:p>
            <a:pPr marL="457200" lvl="0" indent="-304800" algn="l" rtl="0">
              <a:spcBef>
                <a:spcPts val="1000"/>
              </a:spcBef>
              <a:spcAft>
                <a:spcPts val="0"/>
              </a:spcAft>
              <a:buSzPts val="1200"/>
              <a:buFont typeface="Poppins"/>
              <a:buChar char="●"/>
            </a:pPr>
            <a:r>
              <a:rPr lang="en" sz="1200">
                <a:latin typeface="Poppins"/>
                <a:ea typeface="Poppins"/>
                <a:cs typeface="Poppins"/>
                <a:sym typeface="Poppins"/>
              </a:rPr>
              <a:t>How to motivate yourself (and others!) to reach their full potential</a:t>
            </a:r>
            <a:endParaRPr sz="1200">
              <a:latin typeface="Poppins"/>
              <a:ea typeface="Poppins"/>
              <a:cs typeface="Poppins"/>
              <a:sym typeface="Poppins"/>
            </a:endParaRPr>
          </a:p>
          <a:p>
            <a:pPr marL="457200" lvl="0" indent="-304800" algn="l" rtl="0">
              <a:spcBef>
                <a:spcPts val="1200"/>
              </a:spcBef>
              <a:spcAft>
                <a:spcPts val="1000"/>
              </a:spcAft>
              <a:buSzPts val="1200"/>
              <a:buFont typeface="Poppins"/>
              <a:buChar char="●"/>
            </a:pPr>
            <a:r>
              <a:rPr lang="en" sz="1200">
                <a:latin typeface="Poppins"/>
                <a:ea typeface="Poppins"/>
                <a:cs typeface="Poppins"/>
                <a:sym typeface="Poppins"/>
              </a:rPr>
              <a:t>Possible next steps to become more powerful and fulfilled in all aspects of your life</a:t>
            </a:r>
            <a:endParaRPr/>
          </a:p>
        </p:txBody>
      </p:sp>
      <p:sp>
        <p:nvSpPr>
          <p:cNvPr id="637" name="Google Shape;637;p70"/>
          <p:cNvSpPr txBox="1">
            <a:spLocks noGrp="1"/>
          </p:cNvSpPr>
          <p:nvPr>
            <p:ph type="sldNum" idx="12"/>
          </p:nvPr>
        </p:nvSpPr>
        <p:spPr>
          <a:xfrm>
            <a:off x="8696712" y="4787050"/>
            <a:ext cx="378900" cy="2682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Clr>
                <a:srgbClr val="000000"/>
              </a:buClr>
              <a:buSzPts val="1000"/>
              <a:buFont typeface="Arial"/>
              <a:buNone/>
            </a:pPr>
            <a:fld id="{00000000-1234-1234-1234-123412341234}" type="slidenum">
              <a:rPr lang="en"/>
              <a:t>2</a:t>
            </a:fld>
            <a:endParaRPr/>
          </a:p>
        </p:txBody>
      </p:sp>
      <p:pic>
        <p:nvPicPr>
          <p:cNvPr id="638" name="Google Shape;638;p70"/>
          <p:cNvPicPr preferRelativeResize="0">
            <a:picLocks noGrp="1"/>
          </p:cNvPicPr>
          <p:nvPr>
            <p:ph type="pic" idx="2"/>
          </p:nvPr>
        </p:nvPicPr>
        <p:blipFill rotWithShape="1">
          <a:blip r:embed="rId3">
            <a:alphaModFix/>
          </a:blip>
          <a:srcRect l="32504" r="23107"/>
          <a:stretch/>
        </p:blipFill>
        <p:spPr>
          <a:xfrm>
            <a:off x="2700" y="250"/>
            <a:ext cx="3425398" cy="5143501"/>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36">
                                            <p:txEl>
                                              <p:pRg st="0" end="0"/>
                                            </p:txEl>
                                          </p:spTgt>
                                        </p:tgtEl>
                                        <p:attrNameLst>
                                          <p:attrName>style.visibility</p:attrName>
                                        </p:attrNameLst>
                                      </p:cBhvr>
                                      <p:to>
                                        <p:strVal val="visible"/>
                                      </p:to>
                                    </p:set>
                                    <p:animEffect transition="in" filter="fade">
                                      <p:cBhvr>
                                        <p:cTn id="7" dur="1000"/>
                                        <p:tgtEl>
                                          <p:spTgt spid="63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36">
                                            <p:txEl>
                                              <p:pRg st="1" end="1"/>
                                            </p:txEl>
                                          </p:spTgt>
                                        </p:tgtEl>
                                        <p:attrNameLst>
                                          <p:attrName>style.visibility</p:attrName>
                                        </p:attrNameLst>
                                      </p:cBhvr>
                                      <p:to>
                                        <p:strVal val="visible"/>
                                      </p:to>
                                    </p:set>
                                    <p:animEffect transition="in" filter="fade">
                                      <p:cBhvr>
                                        <p:cTn id="12" dur="1000"/>
                                        <p:tgtEl>
                                          <p:spTgt spid="63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636">
                                            <p:txEl>
                                              <p:pRg st="2" end="2"/>
                                            </p:txEl>
                                          </p:spTgt>
                                        </p:tgtEl>
                                        <p:attrNameLst>
                                          <p:attrName>style.visibility</p:attrName>
                                        </p:attrNameLst>
                                      </p:cBhvr>
                                      <p:to>
                                        <p:strVal val="visible"/>
                                      </p:to>
                                    </p:set>
                                    <p:animEffect transition="in" filter="fade">
                                      <p:cBhvr>
                                        <p:cTn id="17" dur="1000"/>
                                        <p:tgtEl>
                                          <p:spTgt spid="63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636">
                                            <p:txEl>
                                              <p:pRg st="3" end="3"/>
                                            </p:txEl>
                                          </p:spTgt>
                                        </p:tgtEl>
                                        <p:attrNameLst>
                                          <p:attrName>style.visibility</p:attrName>
                                        </p:attrNameLst>
                                      </p:cBhvr>
                                      <p:to>
                                        <p:strVal val="visible"/>
                                      </p:to>
                                    </p:set>
                                    <p:animEffect transition="in" filter="fade">
                                      <p:cBhvr>
                                        <p:cTn id="22" dur="1000"/>
                                        <p:tgtEl>
                                          <p:spTgt spid="636">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636">
                                            <p:txEl>
                                              <p:pRg st="4" end="4"/>
                                            </p:txEl>
                                          </p:spTgt>
                                        </p:tgtEl>
                                        <p:attrNameLst>
                                          <p:attrName>style.visibility</p:attrName>
                                        </p:attrNameLst>
                                      </p:cBhvr>
                                      <p:to>
                                        <p:strVal val="visible"/>
                                      </p:to>
                                    </p:set>
                                    <p:animEffect transition="in" filter="fade">
                                      <p:cBhvr>
                                        <p:cTn id="27" dur="1000"/>
                                        <p:tgtEl>
                                          <p:spTgt spid="636">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636">
                                            <p:txEl>
                                              <p:pRg st="5" end="5"/>
                                            </p:txEl>
                                          </p:spTgt>
                                        </p:tgtEl>
                                        <p:attrNameLst>
                                          <p:attrName>style.visibility</p:attrName>
                                        </p:attrNameLst>
                                      </p:cBhvr>
                                      <p:to>
                                        <p:strVal val="visible"/>
                                      </p:to>
                                    </p:set>
                                    <p:animEffect transition="in" filter="fade">
                                      <p:cBhvr>
                                        <p:cTn id="32" dur="1000"/>
                                        <p:tgtEl>
                                          <p:spTgt spid="636">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816"/>
        <p:cNvGrpSpPr/>
        <p:nvPr/>
      </p:nvGrpSpPr>
      <p:grpSpPr>
        <a:xfrm>
          <a:off x="0" y="0"/>
          <a:ext cx="0" cy="0"/>
          <a:chOff x="0" y="0"/>
          <a:chExt cx="0" cy="0"/>
        </a:xfrm>
      </p:grpSpPr>
      <p:sp>
        <p:nvSpPr>
          <p:cNvPr id="817" name="Google Shape;817;p88"/>
          <p:cNvSpPr txBox="1">
            <a:spLocks noGrp="1"/>
          </p:cNvSpPr>
          <p:nvPr>
            <p:ph type="sldNum" idx="12"/>
          </p:nvPr>
        </p:nvSpPr>
        <p:spPr>
          <a:xfrm>
            <a:off x="8696712" y="4787050"/>
            <a:ext cx="378900" cy="2682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Clr>
                <a:srgbClr val="000000"/>
              </a:buClr>
              <a:buSzPts val="1000"/>
              <a:buFont typeface="Arial"/>
              <a:buNone/>
            </a:pPr>
            <a:fld id="{00000000-1234-1234-1234-123412341234}" type="slidenum">
              <a:rPr lang="en"/>
              <a:t>20</a:t>
            </a:fld>
            <a:endParaRPr/>
          </a:p>
        </p:txBody>
      </p:sp>
      <p:grpSp>
        <p:nvGrpSpPr>
          <p:cNvPr id="818" name="Google Shape;818;p88"/>
          <p:cNvGrpSpPr/>
          <p:nvPr/>
        </p:nvGrpSpPr>
        <p:grpSpPr>
          <a:xfrm>
            <a:off x="736338" y="1419275"/>
            <a:ext cx="2211338" cy="1843200"/>
            <a:chOff x="736338" y="1419275"/>
            <a:chExt cx="2211338" cy="1843200"/>
          </a:xfrm>
        </p:grpSpPr>
        <p:sp>
          <p:nvSpPr>
            <p:cNvPr id="819" name="Google Shape;819;p88"/>
            <p:cNvSpPr/>
            <p:nvPr/>
          </p:nvSpPr>
          <p:spPr>
            <a:xfrm>
              <a:off x="1190575" y="1419275"/>
              <a:ext cx="1757100" cy="1843200"/>
            </a:xfrm>
            <a:prstGeom prst="roundRect">
              <a:avLst>
                <a:gd name="adj" fmla="val 7518"/>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820" name="Google Shape;820;p88"/>
            <p:cNvPicPr preferRelativeResize="0"/>
            <p:nvPr/>
          </p:nvPicPr>
          <p:blipFill>
            <a:blip r:embed="rId3">
              <a:alphaModFix/>
            </a:blip>
            <a:stretch>
              <a:fillRect/>
            </a:stretch>
          </p:blipFill>
          <p:spPr>
            <a:xfrm>
              <a:off x="1572867" y="1621491"/>
              <a:ext cx="1074123" cy="1357076"/>
            </a:xfrm>
            <a:prstGeom prst="rect">
              <a:avLst/>
            </a:prstGeom>
            <a:noFill/>
            <a:ln>
              <a:noFill/>
            </a:ln>
          </p:spPr>
        </p:pic>
        <p:sp>
          <p:nvSpPr>
            <p:cNvPr id="821" name="Google Shape;821;p88"/>
            <p:cNvSpPr txBox="1"/>
            <p:nvPr/>
          </p:nvSpPr>
          <p:spPr>
            <a:xfrm>
              <a:off x="736338" y="2063825"/>
              <a:ext cx="622200" cy="554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2400" b="1">
                  <a:solidFill>
                    <a:srgbClr val="0068BF"/>
                  </a:solidFill>
                  <a:latin typeface="Poppins"/>
                  <a:ea typeface="Poppins"/>
                  <a:cs typeface="Poppins"/>
                  <a:sym typeface="Poppins"/>
                </a:rPr>
                <a:t>1.</a:t>
              </a:r>
              <a:endParaRPr sz="2400" b="1">
                <a:solidFill>
                  <a:srgbClr val="0068BF"/>
                </a:solidFill>
                <a:latin typeface="Poppins"/>
                <a:ea typeface="Poppins"/>
                <a:cs typeface="Poppins"/>
                <a:sym typeface="Poppins"/>
              </a:endParaRPr>
            </a:p>
          </p:txBody>
        </p:sp>
      </p:grpSp>
      <p:grpSp>
        <p:nvGrpSpPr>
          <p:cNvPr id="822" name="Google Shape;822;p88"/>
          <p:cNvGrpSpPr/>
          <p:nvPr/>
        </p:nvGrpSpPr>
        <p:grpSpPr>
          <a:xfrm>
            <a:off x="3272976" y="1419275"/>
            <a:ext cx="2197061" cy="1843200"/>
            <a:chOff x="3272976" y="1419275"/>
            <a:chExt cx="2197061" cy="1843200"/>
          </a:xfrm>
        </p:grpSpPr>
        <p:sp>
          <p:nvSpPr>
            <p:cNvPr id="823" name="Google Shape;823;p88"/>
            <p:cNvSpPr/>
            <p:nvPr/>
          </p:nvSpPr>
          <p:spPr>
            <a:xfrm>
              <a:off x="3712938" y="1419275"/>
              <a:ext cx="1757100" cy="1843200"/>
            </a:xfrm>
            <a:prstGeom prst="roundRect">
              <a:avLst>
                <a:gd name="adj" fmla="val 7518"/>
              </a:avLst>
            </a:prstGeom>
            <a:solidFill>
              <a:srgbClr val="F4F4F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4" name="Google Shape;824;p88"/>
            <p:cNvSpPr txBox="1"/>
            <p:nvPr/>
          </p:nvSpPr>
          <p:spPr>
            <a:xfrm>
              <a:off x="3272976" y="2063825"/>
              <a:ext cx="622200" cy="554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2400" b="1">
                  <a:solidFill>
                    <a:srgbClr val="0068BF"/>
                  </a:solidFill>
                  <a:latin typeface="Poppins"/>
                  <a:ea typeface="Poppins"/>
                  <a:cs typeface="Poppins"/>
                  <a:sym typeface="Poppins"/>
                </a:rPr>
                <a:t>2.</a:t>
              </a:r>
              <a:endParaRPr sz="2400" b="1">
                <a:solidFill>
                  <a:srgbClr val="0068BF"/>
                </a:solidFill>
                <a:latin typeface="Poppins"/>
                <a:ea typeface="Poppins"/>
                <a:cs typeface="Poppins"/>
                <a:sym typeface="Poppins"/>
              </a:endParaRPr>
            </a:p>
          </p:txBody>
        </p:sp>
        <p:pic>
          <p:nvPicPr>
            <p:cNvPr id="825" name="Google Shape;825;p88"/>
            <p:cNvPicPr preferRelativeResize="0"/>
            <p:nvPr/>
          </p:nvPicPr>
          <p:blipFill rotWithShape="1">
            <a:blip r:embed="rId4">
              <a:alphaModFix/>
            </a:blip>
            <a:srcRect t="7542" r="2987" b="11877"/>
            <a:stretch/>
          </p:blipFill>
          <p:spPr>
            <a:xfrm>
              <a:off x="3756837" y="1471238"/>
              <a:ext cx="1654226" cy="1693199"/>
            </a:xfrm>
            <a:prstGeom prst="rect">
              <a:avLst/>
            </a:prstGeom>
            <a:noFill/>
            <a:ln>
              <a:noFill/>
            </a:ln>
          </p:spPr>
        </p:pic>
      </p:grpSp>
      <p:grpSp>
        <p:nvGrpSpPr>
          <p:cNvPr id="826" name="Google Shape;826;p88"/>
          <p:cNvGrpSpPr/>
          <p:nvPr/>
        </p:nvGrpSpPr>
        <p:grpSpPr>
          <a:xfrm>
            <a:off x="5781551" y="1419275"/>
            <a:ext cx="2210861" cy="1843200"/>
            <a:chOff x="5781551" y="1419275"/>
            <a:chExt cx="2210861" cy="1843200"/>
          </a:xfrm>
        </p:grpSpPr>
        <p:sp>
          <p:nvSpPr>
            <p:cNvPr id="827" name="Google Shape;827;p88"/>
            <p:cNvSpPr/>
            <p:nvPr/>
          </p:nvSpPr>
          <p:spPr>
            <a:xfrm>
              <a:off x="6235313" y="1419275"/>
              <a:ext cx="1757100" cy="1843200"/>
            </a:xfrm>
            <a:prstGeom prst="roundRect">
              <a:avLst>
                <a:gd name="adj" fmla="val 7518"/>
              </a:avLst>
            </a:prstGeom>
            <a:solidFill>
              <a:srgbClr val="F4F4F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8" name="Google Shape;828;p88"/>
            <p:cNvSpPr txBox="1"/>
            <p:nvPr/>
          </p:nvSpPr>
          <p:spPr>
            <a:xfrm>
              <a:off x="5781551" y="2063825"/>
              <a:ext cx="622200" cy="554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2400" b="1">
                  <a:solidFill>
                    <a:srgbClr val="0068BF"/>
                  </a:solidFill>
                  <a:latin typeface="Poppins"/>
                  <a:ea typeface="Poppins"/>
                  <a:cs typeface="Poppins"/>
                  <a:sym typeface="Poppins"/>
                </a:rPr>
                <a:t>3.</a:t>
              </a:r>
              <a:endParaRPr sz="2400" b="1">
                <a:solidFill>
                  <a:srgbClr val="0068BF"/>
                </a:solidFill>
                <a:latin typeface="Poppins"/>
                <a:ea typeface="Poppins"/>
                <a:cs typeface="Poppins"/>
                <a:sym typeface="Poppins"/>
              </a:endParaRPr>
            </a:p>
          </p:txBody>
        </p:sp>
        <p:pic>
          <p:nvPicPr>
            <p:cNvPr id="829" name="Google Shape;829;p88"/>
            <p:cNvPicPr preferRelativeResize="0"/>
            <p:nvPr/>
          </p:nvPicPr>
          <p:blipFill>
            <a:blip r:embed="rId5">
              <a:alphaModFix/>
            </a:blip>
            <a:stretch>
              <a:fillRect/>
            </a:stretch>
          </p:blipFill>
          <p:spPr>
            <a:xfrm rot="213103">
              <a:off x="6751603" y="1739707"/>
              <a:ext cx="929368" cy="1202335"/>
            </a:xfrm>
            <a:prstGeom prst="rect">
              <a:avLst/>
            </a:prstGeom>
            <a:noFill/>
            <a:ln>
              <a:noFill/>
            </a:ln>
            <a:effectLst>
              <a:outerShdw blurRad="200025" dist="47625" dir="10080000" algn="bl" rotWithShape="0">
                <a:srgbClr val="000000">
                  <a:alpha val="21000"/>
                </a:srgbClr>
              </a:outerShdw>
            </a:effectLst>
          </p:spPr>
        </p:pic>
        <p:pic>
          <p:nvPicPr>
            <p:cNvPr id="830" name="Google Shape;830;p88"/>
            <p:cNvPicPr preferRelativeResize="0"/>
            <p:nvPr/>
          </p:nvPicPr>
          <p:blipFill>
            <a:blip r:embed="rId6">
              <a:alphaModFix/>
            </a:blip>
            <a:stretch>
              <a:fillRect/>
            </a:stretch>
          </p:blipFill>
          <p:spPr>
            <a:xfrm rot="-169382">
              <a:off x="6609667" y="1739702"/>
              <a:ext cx="929367" cy="1202345"/>
            </a:xfrm>
            <a:prstGeom prst="rect">
              <a:avLst/>
            </a:prstGeom>
            <a:noFill/>
            <a:ln>
              <a:noFill/>
            </a:ln>
            <a:effectLst>
              <a:outerShdw blurRad="114300" dist="114300" dir="7200000" algn="bl" rotWithShape="0">
                <a:srgbClr val="000000">
                  <a:alpha val="12000"/>
                </a:srgbClr>
              </a:outerShdw>
            </a:effectLst>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18"/>
                                        </p:tgtEl>
                                        <p:attrNameLst>
                                          <p:attrName>style.visibility</p:attrName>
                                        </p:attrNameLst>
                                      </p:cBhvr>
                                      <p:to>
                                        <p:strVal val="visible"/>
                                      </p:to>
                                    </p:set>
                                    <p:animEffect transition="in" filter="fade">
                                      <p:cBhvr>
                                        <p:cTn id="7" dur="1000"/>
                                        <p:tgtEl>
                                          <p:spTgt spid="81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22"/>
                                        </p:tgtEl>
                                        <p:attrNameLst>
                                          <p:attrName>style.visibility</p:attrName>
                                        </p:attrNameLst>
                                      </p:cBhvr>
                                      <p:to>
                                        <p:strVal val="visible"/>
                                      </p:to>
                                    </p:set>
                                    <p:animEffect transition="in" filter="fade">
                                      <p:cBhvr>
                                        <p:cTn id="12" dur="1000"/>
                                        <p:tgtEl>
                                          <p:spTgt spid="82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826"/>
                                        </p:tgtEl>
                                        <p:attrNameLst>
                                          <p:attrName>style.visibility</p:attrName>
                                        </p:attrNameLst>
                                      </p:cBhvr>
                                      <p:to>
                                        <p:strVal val="visible"/>
                                      </p:to>
                                    </p:set>
                                    <p:animEffect transition="in" filter="fade">
                                      <p:cBhvr>
                                        <p:cTn id="17" dur="1000"/>
                                        <p:tgtEl>
                                          <p:spTgt spid="8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642"/>
        <p:cNvGrpSpPr/>
        <p:nvPr/>
      </p:nvGrpSpPr>
      <p:grpSpPr>
        <a:xfrm>
          <a:off x="0" y="0"/>
          <a:ext cx="0" cy="0"/>
          <a:chOff x="0" y="0"/>
          <a:chExt cx="0" cy="0"/>
        </a:xfrm>
      </p:grpSpPr>
      <p:sp>
        <p:nvSpPr>
          <p:cNvPr id="643" name="Google Shape;643;p71"/>
          <p:cNvSpPr txBox="1">
            <a:spLocks noGrp="1"/>
          </p:cNvSpPr>
          <p:nvPr>
            <p:ph type="sldNum" idx="12"/>
          </p:nvPr>
        </p:nvSpPr>
        <p:spPr>
          <a:xfrm>
            <a:off x="8696712" y="4787050"/>
            <a:ext cx="378900" cy="2682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Clr>
                <a:srgbClr val="000000"/>
              </a:buClr>
              <a:buSzPts val="1000"/>
              <a:buFont typeface="Arial"/>
              <a:buNone/>
            </a:pPr>
            <a:fld id="{00000000-1234-1234-1234-123412341234}" type="slidenum">
              <a:rPr lang="en"/>
              <a:t>3</a:t>
            </a:fld>
            <a:endParaRPr/>
          </a:p>
        </p:txBody>
      </p:sp>
      <p:sp>
        <p:nvSpPr>
          <p:cNvPr id="644" name="Google Shape;644;p71"/>
          <p:cNvSpPr txBox="1"/>
          <p:nvPr/>
        </p:nvSpPr>
        <p:spPr>
          <a:xfrm>
            <a:off x="1926838" y="2161725"/>
            <a:ext cx="2050500" cy="585000"/>
          </a:xfrm>
          <a:prstGeom prst="rect">
            <a:avLst/>
          </a:prstGeom>
          <a:noFill/>
          <a:ln>
            <a:noFill/>
          </a:ln>
        </p:spPr>
        <p:txBody>
          <a:bodyPr spcFirstLastPara="1" wrap="square" lIns="91425" tIns="91425" rIns="91425" bIns="91425" anchor="t" anchorCtr="0">
            <a:spAutoFit/>
          </a:bodyPr>
          <a:lstStyle/>
          <a:p>
            <a:pPr marL="0" lvl="0" indent="0" algn="ctr" rtl="0">
              <a:lnSpc>
                <a:spcPct val="115000"/>
              </a:lnSpc>
              <a:spcBef>
                <a:spcPts val="1200"/>
              </a:spcBef>
              <a:spcAft>
                <a:spcPts val="1200"/>
              </a:spcAft>
              <a:buNone/>
            </a:pPr>
            <a:r>
              <a:rPr lang="en" sz="2600" b="1">
                <a:solidFill>
                  <a:schemeClr val="dk1"/>
                </a:solidFill>
                <a:latin typeface="Poppins"/>
                <a:ea typeface="Poppins"/>
                <a:cs typeface="Poppins"/>
                <a:sym typeface="Poppins"/>
              </a:rPr>
              <a:t>anabolic</a:t>
            </a:r>
            <a:endParaRPr sz="2600" b="1"/>
          </a:p>
        </p:txBody>
      </p:sp>
      <p:sp>
        <p:nvSpPr>
          <p:cNvPr id="645" name="Google Shape;645;p71"/>
          <p:cNvSpPr txBox="1"/>
          <p:nvPr/>
        </p:nvSpPr>
        <p:spPr>
          <a:xfrm>
            <a:off x="5089563" y="2161725"/>
            <a:ext cx="2127600" cy="585000"/>
          </a:xfrm>
          <a:prstGeom prst="rect">
            <a:avLst/>
          </a:prstGeom>
          <a:noFill/>
          <a:ln>
            <a:noFill/>
          </a:ln>
        </p:spPr>
        <p:txBody>
          <a:bodyPr spcFirstLastPara="1" wrap="square" lIns="91425" tIns="91425" rIns="91425" bIns="91425" anchor="t" anchorCtr="0">
            <a:spAutoFit/>
          </a:bodyPr>
          <a:lstStyle/>
          <a:p>
            <a:pPr marL="0" lvl="0" indent="0" algn="ctr" rtl="0">
              <a:lnSpc>
                <a:spcPct val="115000"/>
              </a:lnSpc>
              <a:spcBef>
                <a:spcPts val="1200"/>
              </a:spcBef>
              <a:spcAft>
                <a:spcPts val="1200"/>
              </a:spcAft>
              <a:buNone/>
            </a:pPr>
            <a:r>
              <a:rPr lang="en" sz="2600" b="1">
                <a:solidFill>
                  <a:schemeClr val="dk1"/>
                </a:solidFill>
                <a:latin typeface="Poppins"/>
                <a:ea typeface="Poppins"/>
                <a:cs typeface="Poppins"/>
                <a:sym typeface="Poppins"/>
              </a:rPr>
              <a:t>catabolic</a:t>
            </a:r>
            <a:endParaRPr sz="2600" b="1"/>
          </a:p>
        </p:txBody>
      </p:sp>
      <p:sp>
        <p:nvSpPr>
          <p:cNvPr id="646" name="Google Shape;646;p71"/>
          <p:cNvSpPr txBox="1"/>
          <p:nvPr/>
        </p:nvSpPr>
        <p:spPr>
          <a:xfrm>
            <a:off x="3546738" y="1321525"/>
            <a:ext cx="2050500" cy="369300"/>
          </a:xfrm>
          <a:prstGeom prst="rect">
            <a:avLst/>
          </a:prstGeom>
          <a:noFill/>
          <a:ln>
            <a:noFill/>
          </a:ln>
        </p:spPr>
        <p:txBody>
          <a:bodyPr spcFirstLastPara="1" wrap="square" lIns="91425" tIns="91425" rIns="91425" bIns="91425" anchor="t" anchorCtr="0">
            <a:spAutoFit/>
          </a:bodyPr>
          <a:lstStyle/>
          <a:p>
            <a:pPr marL="0" lvl="0" indent="0" algn="ctr" rtl="0">
              <a:lnSpc>
                <a:spcPct val="115000"/>
              </a:lnSpc>
              <a:spcBef>
                <a:spcPts val="1200"/>
              </a:spcBef>
              <a:spcAft>
                <a:spcPts val="1200"/>
              </a:spcAft>
              <a:buNone/>
            </a:pPr>
            <a:r>
              <a:rPr lang="en" sz="1200" i="1">
                <a:solidFill>
                  <a:schemeClr val="dk1"/>
                </a:solidFill>
                <a:latin typeface="Poppins"/>
                <a:ea typeface="Poppins"/>
                <a:cs typeface="Poppins"/>
                <a:sym typeface="Poppins"/>
              </a:rPr>
              <a:t>two types of energy:</a:t>
            </a:r>
            <a:endParaRPr sz="1200" i="1"/>
          </a:p>
        </p:txBody>
      </p:sp>
      <p:sp>
        <p:nvSpPr>
          <p:cNvPr id="647" name="Google Shape;647;p71"/>
          <p:cNvSpPr txBox="1"/>
          <p:nvPr/>
        </p:nvSpPr>
        <p:spPr>
          <a:xfrm>
            <a:off x="1926838" y="2161725"/>
            <a:ext cx="2050500" cy="585000"/>
          </a:xfrm>
          <a:prstGeom prst="rect">
            <a:avLst/>
          </a:prstGeom>
          <a:noFill/>
          <a:ln>
            <a:noFill/>
          </a:ln>
        </p:spPr>
        <p:txBody>
          <a:bodyPr spcFirstLastPara="1" wrap="square" lIns="91425" tIns="91425" rIns="91425" bIns="91425" anchor="t" anchorCtr="0">
            <a:spAutoFit/>
          </a:bodyPr>
          <a:lstStyle/>
          <a:p>
            <a:pPr marL="0" lvl="0" indent="0" algn="ctr" rtl="0">
              <a:lnSpc>
                <a:spcPct val="115000"/>
              </a:lnSpc>
              <a:spcBef>
                <a:spcPts val="1200"/>
              </a:spcBef>
              <a:spcAft>
                <a:spcPts val="1200"/>
              </a:spcAft>
              <a:buNone/>
            </a:pPr>
            <a:r>
              <a:rPr lang="en" sz="2600" b="1">
                <a:solidFill>
                  <a:srgbClr val="F5BC00"/>
                </a:solidFill>
                <a:highlight>
                  <a:schemeClr val="lt1"/>
                </a:highlight>
                <a:latin typeface="Poppins"/>
                <a:ea typeface="Poppins"/>
                <a:cs typeface="Poppins"/>
                <a:sym typeface="Poppins"/>
              </a:rPr>
              <a:t>anabolic</a:t>
            </a:r>
            <a:endParaRPr sz="2600" b="1">
              <a:solidFill>
                <a:srgbClr val="F5BC00"/>
              </a:solidFill>
              <a:highlight>
                <a:schemeClr val="lt1"/>
              </a:highlight>
            </a:endParaRPr>
          </a:p>
        </p:txBody>
      </p:sp>
      <p:sp>
        <p:nvSpPr>
          <p:cNvPr id="648" name="Google Shape;648;p71"/>
          <p:cNvSpPr txBox="1"/>
          <p:nvPr/>
        </p:nvSpPr>
        <p:spPr>
          <a:xfrm>
            <a:off x="5089563" y="2161725"/>
            <a:ext cx="2127600" cy="585000"/>
          </a:xfrm>
          <a:prstGeom prst="rect">
            <a:avLst/>
          </a:prstGeom>
          <a:noFill/>
          <a:ln>
            <a:noFill/>
          </a:ln>
        </p:spPr>
        <p:txBody>
          <a:bodyPr spcFirstLastPara="1" wrap="square" lIns="91425" tIns="91425" rIns="91425" bIns="91425" anchor="t" anchorCtr="0">
            <a:spAutoFit/>
          </a:bodyPr>
          <a:lstStyle/>
          <a:p>
            <a:pPr marL="0" lvl="0" indent="0" algn="ctr" rtl="0">
              <a:lnSpc>
                <a:spcPct val="115000"/>
              </a:lnSpc>
              <a:spcBef>
                <a:spcPts val="1200"/>
              </a:spcBef>
              <a:spcAft>
                <a:spcPts val="1200"/>
              </a:spcAft>
              <a:buNone/>
            </a:pPr>
            <a:r>
              <a:rPr lang="en" sz="2600" b="1">
                <a:solidFill>
                  <a:srgbClr val="0068BF"/>
                </a:solidFill>
                <a:highlight>
                  <a:schemeClr val="lt1"/>
                </a:highlight>
                <a:latin typeface="Poppins"/>
                <a:ea typeface="Poppins"/>
                <a:cs typeface="Poppins"/>
                <a:sym typeface="Poppins"/>
              </a:rPr>
              <a:t>catabolic</a:t>
            </a:r>
            <a:endParaRPr sz="2600" b="1">
              <a:solidFill>
                <a:srgbClr val="0068BF"/>
              </a:solidFill>
              <a:highlight>
                <a:schemeClr val="lt1"/>
              </a:highligh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47"/>
                                        </p:tgtEl>
                                        <p:attrNameLst>
                                          <p:attrName>style.visibility</p:attrName>
                                        </p:attrNameLst>
                                      </p:cBhvr>
                                      <p:to>
                                        <p:strVal val="visible"/>
                                      </p:to>
                                    </p:set>
                                    <p:animEffect transition="in" filter="fade">
                                      <p:cBhvr>
                                        <p:cTn id="7" dur="1000"/>
                                        <p:tgtEl>
                                          <p:spTgt spid="64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48"/>
                                        </p:tgtEl>
                                        <p:attrNameLst>
                                          <p:attrName>style.visibility</p:attrName>
                                        </p:attrNameLst>
                                      </p:cBhvr>
                                      <p:to>
                                        <p:strVal val="visible"/>
                                      </p:to>
                                    </p:set>
                                    <p:animEffect transition="in" filter="fade">
                                      <p:cBhvr>
                                        <p:cTn id="12" dur="1000"/>
                                        <p:tgtEl>
                                          <p:spTgt spid="6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652"/>
        <p:cNvGrpSpPr/>
        <p:nvPr/>
      </p:nvGrpSpPr>
      <p:grpSpPr>
        <a:xfrm>
          <a:off x="0" y="0"/>
          <a:ext cx="0" cy="0"/>
          <a:chOff x="0" y="0"/>
          <a:chExt cx="0" cy="0"/>
        </a:xfrm>
      </p:grpSpPr>
      <p:sp>
        <p:nvSpPr>
          <p:cNvPr id="653" name="Google Shape;653;p72"/>
          <p:cNvSpPr txBox="1">
            <a:spLocks noGrp="1"/>
          </p:cNvSpPr>
          <p:nvPr>
            <p:ph type="sldNum" idx="12"/>
          </p:nvPr>
        </p:nvSpPr>
        <p:spPr>
          <a:xfrm>
            <a:off x="8696712" y="4787050"/>
            <a:ext cx="378900" cy="2682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Clr>
                <a:srgbClr val="000000"/>
              </a:buClr>
              <a:buSzPts val="1000"/>
              <a:buFont typeface="Arial"/>
              <a:buNone/>
            </a:pPr>
            <a:fld id="{00000000-1234-1234-1234-123412341234}" type="slidenum">
              <a:rPr lang="en"/>
              <a:t>4</a:t>
            </a:fld>
            <a:endParaRPr/>
          </a:p>
        </p:txBody>
      </p:sp>
      <p:pic>
        <p:nvPicPr>
          <p:cNvPr id="654" name="Google Shape;654;p72"/>
          <p:cNvPicPr preferRelativeResize="0"/>
          <p:nvPr/>
        </p:nvPicPr>
        <p:blipFill>
          <a:blip r:embed="rId3">
            <a:alphaModFix/>
          </a:blip>
          <a:stretch>
            <a:fillRect/>
          </a:stretch>
        </p:blipFill>
        <p:spPr>
          <a:xfrm>
            <a:off x="4013387" y="3936975"/>
            <a:ext cx="1117225" cy="1117225"/>
          </a:xfrm>
          <a:prstGeom prst="rect">
            <a:avLst/>
          </a:prstGeom>
          <a:noFill/>
          <a:ln>
            <a:noFill/>
          </a:ln>
        </p:spPr>
      </p:pic>
      <p:sp>
        <p:nvSpPr>
          <p:cNvPr id="655" name="Google Shape;655;p72"/>
          <p:cNvSpPr/>
          <p:nvPr/>
        </p:nvSpPr>
        <p:spPr>
          <a:xfrm rot="10800000">
            <a:off x="3970282" y="3268200"/>
            <a:ext cx="1196700" cy="546000"/>
          </a:xfrm>
          <a:prstGeom prst="trapezoid">
            <a:avLst>
              <a:gd name="adj" fmla="val 43866"/>
            </a:avLst>
          </a:prstGeom>
          <a:solidFill>
            <a:srgbClr val="0F256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6" name="Google Shape;656;p72"/>
          <p:cNvSpPr/>
          <p:nvPr/>
        </p:nvSpPr>
        <p:spPr>
          <a:xfrm rot="10800000">
            <a:off x="3734300" y="2723355"/>
            <a:ext cx="1670100" cy="544800"/>
          </a:xfrm>
          <a:prstGeom prst="trapezoid">
            <a:avLst>
              <a:gd name="adj" fmla="val 43866"/>
            </a:avLst>
          </a:prstGeom>
          <a:solidFill>
            <a:srgbClr val="0068B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7" name="Google Shape;657;p72"/>
          <p:cNvSpPr/>
          <p:nvPr/>
        </p:nvSpPr>
        <p:spPr>
          <a:xfrm rot="10800000">
            <a:off x="3498580" y="2178684"/>
            <a:ext cx="2146500" cy="544800"/>
          </a:xfrm>
          <a:prstGeom prst="trapezoid">
            <a:avLst>
              <a:gd name="adj" fmla="val 43866"/>
            </a:avLst>
          </a:prstGeom>
          <a:solidFill>
            <a:srgbClr val="4D9F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8" name="Google Shape;658;p72"/>
          <p:cNvSpPr/>
          <p:nvPr/>
        </p:nvSpPr>
        <p:spPr>
          <a:xfrm rot="10800000">
            <a:off x="3257744" y="1634014"/>
            <a:ext cx="2628000" cy="544800"/>
          </a:xfrm>
          <a:prstGeom prst="trapezoid">
            <a:avLst>
              <a:gd name="adj" fmla="val 43866"/>
            </a:avLst>
          </a:prstGeom>
          <a:solidFill>
            <a:srgbClr val="9ECA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9" name="Google Shape;659;p72"/>
          <p:cNvSpPr/>
          <p:nvPr/>
        </p:nvSpPr>
        <p:spPr>
          <a:xfrm rot="10800000">
            <a:off x="3017146" y="1089344"/>
            <a:ext cx="3108000" cy="544800"/>
          </a:xfrm>
          <a:prstGeom prst="trapezoid">
            <a:avLst>
              <a:gd name="adj" fmla="val 43866"/>
            </a:avLst>
          </a:prstGeom>
          <a:solidFill>
            <a:srgbClr val="DCECF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0" name="Google Shape;660;p72"/>
          <p:cNvSpPr/>
          <p:nvPr/>
        </p:nvSpPr>
        <p:spPr>
          <a:xfrm rot="10800000">
            <a:off x="2777749" y="544674"/>
            <a:ext cx="3586800" cy="544800"/>
          </a:xfrm>
          <a:prstGeom prst="trapezoid">
            <a:avLst>
              <a:gd name="adj" fmla="val 43866"/>
            </a:avLst>
          </a:prstGeom>
          <a:solidFill>
            <a:srgbClr val="F5BC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1" name="Google Shape;661;p72"/>
          <p:cNvSpPr/>
          <p:nvPr/>
        </p:nvSpPr>
        <p:spPr>
          <a:xfrm rot="10800000">
            <a:off x="2538750" y="4"/>
            <a:ext cx="4066500" cy="544800"/>
          </a:xfrm>
          <a:prstGeom prst="trapezoid">
            <a:avLst>
              <a:gd name="adj" fmla="val 43866"/>
            </a:avLst>
          </a:prstGeom>
          <a:solidFill>
            <a:srgbClr val="FAF3E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2" name="Google Shape;662;p72"/>
          <p:cNvSpPr txBox="1"/>
          <p:nvPr/>
        </p:nvSpPr>
        <p:spPr>
          <a:xfrm>
            <a:off x="3755009" y="3322340"/>
            <a:ext cx="1633800" cy="4002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
                <a:solidFill>
                  <a:srgbClr val="FFFFFF"/>
                </a:solidFill>
                <a:latin typeface="Poppins ExtraLight"/>
                <a:ea typeface="Poppins ExtraLight"/>
                <a:cs typeface="Poppins ExtraLight"/>
                <a:sym typeface="Poppins ExtraLight"/>
              </a:rPr>
              <a:t>Level 1</a:t>
            </a:r>
            <a:endParaRPr>
              <a:solidFill>
                <a:srgbClr val="FFFFFF"/>
              </a:solidFill>
              <a:latin typeface="Poppins ExtraLight"/>
              <a:ea typeface="Poppins ExtraLight"/>
              <a:cs typeface="Poppins ExtraLight"/>
              <a:sym typeface="Poppins ExtraLight"/>
            </a:endParaRPr>
          </a:p>
        </p:txBody>
      </p:sp>
      <p:sp>
        <p:nvSpPr>
          <p:cNvPr id="663" name="Google Shape;663;p72"/>
          <p:cNvSpPr txBox="1"/>
          <p:nvPr/>
        </p:nvSpPr>
        <p:spPr>
          <a:xfrm>
            <a:off x="3755009" y="2792666"/>
            <a:ext cx="1633800" cy="4002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
                <a:solidFill>
                  <a:srgbClr val="FFFFFF"/>
                </a:solidFill>
                <a:latin typeface="Poppins ExtraLight"/>
                <a:ea typeface="Poppins ExtraLight"/>
                <a:cs typeface="Poppins ExtraLight"/>
                <a:sym typeface="Poppins ExtraLight"/>
              </a:rPr>
              <a:t>Level 2</a:t>
            </a:r>
            <a:endParaRPr>
              <a:solidFill>
                <a:srgbClr val="FFFFFF"/>
              </a:solidFill>
              <a:latin typeface="Poppins ExtraLight"/>
              <a:ea typeface="Poppins ExtraLight"/>
              <a:cs typeface="Poppins ExtraLight"/>
              <a:sym typeface="Poppins ExtraLight"/>
            </a:endParaRPr>
          </a:p>
        </p:txBody>
      </p:sp>
      <p:sp>
        <p:nvSpPr>
          <p:cNvPr id="664" name="Google Shape;664;p72"/>
          <p:cNvSpPr txBox="1"/>
          <p:nvPr/>
        </p:nvSpPr>
        <p:spPr>
          <a:xfrm>
            <a:off x="3751683" y="2247924"/>
            <a:ext cx="1633800" cy="4002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
                <a:solidFill>
                  <a:srgbClr val="FFFFFF"/>
                </a:solidFill>
                <a:latin typeface="Poppins ExtraLight"/>
                <a:ea typeface="Poppins ExtraLight"/>
                <a:cs typeface="Poppins ExtraLight"/>
                <a:sym typeface="Poppins ExtraLight"/>
              </a:rPr>
              <a:t>Level 3</a:t>
            </a:r>
            <a:endParaRPr>
              <a:solidFill>
                <a:srgbClr val="FFFFFF"/>
              </a:solidFill>
              <a:latin typeface="Poppins ExtraLight"/>
              <a:ea typeface="Poppins ExtraLight"/>
              <a:cs typeface="Poppins ExtraLight"/>
              <a:sym typeface="Poppins ExtraLight"/>
            </a:endParaRPr>
          </a:p>
        </p:txBody>
      </p:sp>
      <p:sp>
        <p:nvSpPr>
          <p:cNvPr id="665" name="Google Shape;665;p72"/>
          <p:cNvSpPr txBox="1"/>
          <p:nvPr/>
        </p:nvSpPr>
        <p:spPr>
          <a:xfrm>
            <a:off x="3751683" y="1703234"/>
            <a:ext cx="1633800" cy="4002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
                <a:solidFill>
                  <a:srgbClr val="FFFFFF"/>
                </a:solidFill>
                <a:latin typeface="Poppins ExtraLight"/>
                <a:ea typeface="Poppins ExtraLight"/>
                <a:cs typeface="Poppins ExtraLight"/>
                <a:sym typeface="Poppins ExtraLight"/>
              </a:rPr>
              <a:t>Level 4</a:t>
            </a:r>
            <a:endParaRPr>
              <a:solidFill>
                <a:srgbClr val="FFFFFF"/>
              </a:solidFill>
              <a:latin typeface="Poppins ExtraLight"/>
              <a:ea typeface="Poppins ExtraLight"/>
              <a:cs typeface="Poppins ExtraLight"/>
              <a:sym typeface="Poppins ExtraLight"/>
            </a:endParaRPr>
          </a:p>
        </p:txBody>
      </p:sp>
      <p:sp>
        <p:nvSpPr>
          <p:cNvPr id="666" name="Google Shape;666;p72"/>
          <p:cNvSpPr txBox="1"/>
          <p:nvPr/>
        </p:nvSpPr>
        <p:spPr>
          <a:xfrm>
            <a:off x="3751683" y="1158581"/>
            <a:ext cx="1633800" cy="4002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
                <a:solidFill>
                  <a:srgbClr val="4D9FD5"/>
                </a:solidFill>
                <a:latin typeface="Poppins ExtraLight"/>
                <a:ea typeface="Poppins ExtraLight"/>
                <a:cs typeface="Poppins ExtraLight"/>
                <a:sym typeface="Poppins ExtraLight"/>
              </a:rPr>
              <a:t>Level 5</a:t>
            </a:r>
            <a:endParaRPr>
              <a:solidFill>
                <a:srgbClr val="4D9FD5"/>
              </a:solidFill>
              <a:latin typeface="Poppins ExtraLight"/>
              <a:ea typeface="Poppins ExtraLight"/>
              <a:cs typeface="Poppins ExtraLight"/>
              <a:sym typeface="Poppins ExtraLight"/>
            </a:endParaRPr>
          </a:p>
        </p:txBody>
      </p:sp>
      <p:sp>
        <p:nvSpPr>
          <p:cNvPr id="667" name="Google Shape;667;p72"/>
          <p:cNvSpPr txBox="1"/>
          <p:nvPr/>
        </p:nvSpPr>
        <p:spPr>
          <a:xfrm>
            <a:off x="3751683" y="613916"/>
            <a:ext cx="1633800" cy="4002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
                <a:solidFill>
                  <a:srgbClr val="FFFFFF"/>
                </a:solidFill>
                <a:latin typeface="Poppins ExtraLight"/>
                <a:ea typeface="Poppins ExtraLight"/>
                <a:cs typeface="Poppins ExtraLight"/>
                <a:sym typeface="Poppins ExtraLight"/>
              </a:rPr>
              <a:t>Level 6</a:t>
            </a:r>
            <a:endParaRPr>
              <a:solidFill>
                <a:srgbClr val="FFFFFF"/>
              </a:solidFill>
              <a:latin typeface="Poppins ExtraLight"/>
              <a:ea typeface="Poppins ExtraLight"/>
              <a:cs typeface="Poppins ExtraLight"/>
              <a:sym typeface="Poppins ExtraLight"/>
            </a:endParaRPr>
          </a:p>
        </p:txBody>
      </p:sp>
      <p:sp>
        <p:nvSpPr>
          <p:cNvPr id="668" name="Google Shape;668;p72"/>
          <p:cNvSpPr txBox="1"/>
          <p:nvPr/>
        </p:nvSpPr>
        <p:spPr>
          <a:xfrm>
            <a:off x="3751683" y="69212"/>
            <a:ext cx="1633800" cy="4002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
                <a:solidFill>
                  <a:srgbClr val="F5BC00"/>
                </a:solidFill>
                <a:latin typeface="Poppins ExtraLight"/>
                <a:ea typeface="Poppins ExtraLight"/>
                <a:cs typeface="Poppins ExtraLight"/>
                <a:sym typeface="Poppins ExtraLight"/>
              </a:rPr>
              <a:t>Level 7</a:t>
            </a:r>
            <a:endParaRPr>
              <a:solidFill>
                <a:srgbClr val="F5BC00"/>
              </a:solidFill>
              <a:latin typeface="Poppins ExtraLight"/>
              <a:ea typeface="Poppins ExtraLight"/>
              <a:cs typeface="Poppins ExtraLight"/>
              <a:sym typeface="Poppins ExtraLigh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62"/>
                                        </p:tgtEl>
                                        <p:attrNameLst>
                                          <p:attrName>style.visibility</p:attrName>
                                        </p:attrNameLst>
                                      </p:cBhvr>
                                      <p:to>
                                        <p:strVal val="visible"/>
                                      </p:to>
                                    </p:set>
                                    <p:animEffect transition="in" filter="fade">
                                      <p:cBhvr>
                                        <p:cTn id="7" dur="500"/>
                                        <p:tgtEl>
                                          <p:spTgt spid="66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663"/>
                                        </p:tgtEl>
                                        <p:attrNameLst>
                                          <p:attrName>style.visibility</p:attrName>
                                        </p:attrNameLst>
                                      </p:cBhvr>
                                      <p:to>
                                        <p:strVal val="visible"/>
                                      </p:to>
                                    </p:set>
                                    <p:animEffect transition="in" filter="fade">
                                      <p:cBhvr>
                                        <p:cTn id="11" dur="500"/>
                                        <p:tgtEl>
                                          <p:spTgt spid="663"/>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664"/>
                                        </p:tgtEl>
                                        <p:attrNameLst>
                                          <p:attrName>style.visibility</p:attrName>
                                        </p:attrNameLst>
                                      </p:cBhvr>
                                      <p:to>
                                        <p:strVal val="visible"/>
                                      </p:to>
                                    </p:set>
                                    <p:animEffect transition="in" filter="fade">
                                      <p:cBhvr>
                                        <p:cTn id="15" dur="500"/>
                                        <p:tgtEl>
                                          <p:spTgt spid="664"/>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665"/>
                                        </p:tgtEl>
                                        <p:attrNameLst>
                                          <p:attrName>style.visibility</p:attrName>
                                        </p:attrNameLst>
                                      </p:cBhvr>
                                      <p:to>
                                        <p:strVal val="visible"/>
                                      </p:to>
                                    </p:set>
                                    <p:animEffect transition="in" filter="fade">
                                      <p:cBhvr>
                                        <p:cTn id="19" dur="500"/>
                                        <p:tgtEl>
                                          <p:spTgt spid="665"/>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666"/>
                                        </p:tgtEl>
                                        <p:attrNameLst>
                                          <p:attrName>style.visibility</p:attrName>
                                        </p:attrNameLst>
                                      </p:cBhvr>
                                      <p:to>
                                        <p:strVal val="visible"/>
                                      </p:to>
                                    </p:set>
                                    <p:animEffect transition="in" filter="fade">
                                      <p:cBhvr>
                                        <p:cTn id="23" dur="500"/>
                                        <p:tgtEl>
                                          <p:spTgt spid="666"/>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667"/>
                                        </p:tgtEl>
                                        <p:attrNameLst>
                                          <p:attrName>style.visibility</p:attrName>
                                        </p:attrNameLst>
                                      </p:cBhvr>
                                      <p:to>
                                        <p:strVal val="visible"/>
                                      </p:to>
                                    </p:set>
                                    <p:animEffect transition="in" filter="fade">
                                      <p:cBhvr>
                                        <p:cTn id="27" dur="500"/>
                                        <p:tgtEl>
                                          <p:spTgt spid="667"/>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668"/>
                                        </p:tgtEl>
                                        <p:attrNameLst>
                                          <p:attrName>style.visibility</p:attrName>
                                        </p:attrNameLst>
                                      </p:cBhvr>
                                      <p:to>
                                        <p:strVal val="visible"/>
                                      </p:to>
                                    </p:set>
                                    <p:animEffect transition="in" filter="fade">
                                      <p:cBhvr>
                                        <p:cTn id="31" dur="500"/>
                                        <p:tgtEl>
                                          <p:spTgt spid="6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672"/>
        <p:cNvGrpSpPr/>
        <p:nvPr/>
      </p:nvGrpSpPr>
      <p:grpSpPr>
        <a:xfrm>
          <a:off x="0" y="0"/>
          <a:ext cx="0" cy="0"/>
          <a:chOff x="0" y="0"/>
          <a:chExt cx="0" cy="0"/>
        </a:xfrm>
      </p:grpSpPr>
      <p:sp>
        <p:nvSpPr>
          <p:cNvPr id="673" name="Google Shape;673;p73"/>
          <p:cNvSpPr txBox="1">
            <a:spLocks noGrp="1"/>
          </p:cNvSpPr>
          <p:nvPr>
            <p:ph type="sldNum" idx="12"/>
          </p:nvPr>
        </p:nvSpPr>
        <p:spPr>
          <a:xfrm>
            <a:off x="8696712" y="4787050"/>
            <a:ext cx="378900" cy="2682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Clr>
                <a:srgbClr val="000000"/>
              </a:buClr>
              <a:buSzPts val="1000"/>
              <a:buFont typeface="Arial"/>
              <a:buNone/>
            </a:pPr>
            <a:fld id="{00000000-1234-1234-1234-123412341234}" type="slidenum">
              <a:rPr lang="en"/>
              <a:t>5</a:t>
            </a:fld>
            <a:endParaRPr/>
          </a:p>
        </p:txBody>
      </p:sp>
      <p:pic>
        <p:nvPicPr>
          <p:cNvPr id="674" name="Google Shape;674;p73"/>
          <p:cNvPicPr preferRelativeResize="0"/>
          <p:nvPr/>
        </p:nvPicPr>
        <p:blipFill rotWithShape="1">
          <a:blip r:embed="rId3">
            <a:alphaModFix/>
          </a:blip>
          <a:srcRect t="6114" b="680"/>
          <a:stretch/>
        </p:blipFill>
        <p:spPr>
          <a:xfrm>
            <a:off x="2879700" y="385554"/>
            <a:ext cx="5943752" cy="4785251"/>
          </a:xfrm>
          <a:prstGeom prst="rect">
            <a:avLst/>
          </a:prstGeom>
          <a:noFill/>
          <a:ln>
            <a:noFill/>
          </a:ln>
        </p:spPr>
      </p:pic>
      <p:sp>
        <p:nvSpPr>
          <p:cNvPr id="675" name="Google Shape;675;p73"/>
          <p:cNvSpPr txBox="1"/>
          <p:nvPr/>
        </p:nvSpPr>
        <p:spPr>
          <a:xfrm>
            <a:off x="305250" y="657725"/>
            <a:ext cx="2530800" cy="14115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 sz="2200" b="1">
                <a:solidFill>
                  <a:srgbClr val="0068BF"/>
                </a:solidFill>
                <a:latin typeface="Poppins"/>
                <a:ea typeface="Poppins"/>
                <a:cs typeface="Poppins"/>
                <a:sym typeface="Poppins"/>
              </a:rPr>
              <a:t>Energetic Self-Perception </a:t>
            </a:r>
            <a:endParaRPr sz="2200" b="1">
              <a:solidFill>
                <a:srgbClr val="0068BF"/>
              </a:solidFill>
              <a:latin typeface="Poppins"/>
              <a:ea typeface="Poppins"/>
              <a:cs typeface="Poppins"/>
              <a:sym typeface="Poppins"/>
            </a:endParaRPr>
          </a:p>
          <a:p>
            <a:pPr marL="0" lvl="0" indent="0" algn="l" rtl="0">
              <a:lnSpc>
                <a:spcPct val="115000"/>
              </a:lnSpc>
              <a:spcBef>
                <a:spcPts val="0"/>
              </a:spcBef>
              <a:spcAft>
                <a:spcPts val="0"/>
              </a:spcAft>
              <a:buNone/>
            </a:pPr>
            <a:r>
              <a:rPr lang="en" sz="2200" b="1">
                <a:solidFill>
                  <a:srgbClr val="0068BF"/>
                </a:solidFill>
                <a:latin typeface="Poppins"/>
                <a:ea typeface="Poppins"/>
                <a:cs typeface="Poppins"/>
                <a:sym typeface="Poppins"/>
              </a:rPr>
              <a:t>Chart</a:t>
            </a:r>
            <a:endParaRPr sz="2200" b="1">
              <a:solidFill>
                <a:srgbClr val="0068BF"/>
              </a:solidFill>
              <a:latin typeface="Poppins"/>
              <a:ea typeface="Poppins"/>
              <a:cs typeface="Poppins"/>
              <a:sym typeface="Poppins"/>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679"/>
        <p:cNvGrpSpPr/>
        <p:nvPr/>
      </p:nvGrpSpPr>
      <p:grpSpPr>
        <a:xfrm>
          <a:off x="0" y="0"/>
          <a:ext cx="0" cy="0"/>
          <a:chOff x="0" y="0"/>
          <a:chExt cx="0" cy="0"/>
        </a:xfrm>
      </p:grpSpPr>
      <p:sp>
        <p:nvSpPr>
          <p:cNvPr id="680" name="Google Shape;680;p74"/>
          <p:cNvSpPr txBox="1">
            <a:spLocks noGrp="1"/>
          </p:cNvSpPr>
          <p:nvPr>
            <p:ph type="body" idx="1"/>
          </p:nvPr>
        </p:nvSpPr>
        <p:spPr>
          <a:xfrm>
            <a:off x="611875" y="2454460"/>
            <a:ext cx="4427700" cy="23694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SzPts val="1765"/>
              <a:buNone/>
            </a:pPr>
            <a:r>
              <a:rPr lang="en">
                <a:latin typeface="Poppins Light"/>
                <a:ea typeface="Poppins Light"/>
                <a:cs typeface="Poppins Light"/>
                <a:sym typeface="Poppins Light"/>
              </a:rPr>
              <a:t>Core Thought:</a:t>
            </a:r>
            <a:r>
              <a:rPr lang="en"/>
              <a:t> </a:t>
            </a:r>
            <a:r>
              <a:rPr lang="en" b="1">
                <a:latin typeface="Poppins"/>
                <a:ea typeface="Poppins"/>
                <a:cs typeface="Poppins"/>
                <a:sym typeface="Poppins"/>
              </a:rPr>
              <a:t>Victim</a:t>
            </a:r>
            <a:endParaRPr b="1">
              <a:latin typeface="Poppins"/>
              <a:ea typeface="Poppins"/>
              <a:cs typeface="Poppins"/>
              <a:sym typeface="Poppins"/>
            </a:endParaRPr>
          </a:p>
          <a:p>
            <a:pPr marL="0" lvl="0" indent="0" algn="l" rtl="0">
              <a:lnSpc>
                <a:spcPct val="115000"/>
              </a:lnSpc>
              <a:spcBef>
                <a:spcPts val="1200"/>
              </a:spcBef>
              <a:spcAft>
                <a:spcPts val="0"/>
              </a:spcAft>
              <a:buSzPts val="1765"/>
              <a:buNone/>
            </a:pPr>
            <a:r>
              <a:rPr lang="en">
                <a:latin typeface="Poppins Light"/>
                <a:ea typeface="Poppins Light"/>
                <a:cs typeface="Poppins Light"/>
                <a:sym typeface="Poppins Light"/>
              </a:rPr>
              <a:t>Core Feeling/Emotion:</a:t>
            </a:r>
            <a:r>
              <a:rPr lang="en"/>
              <a:t> </a:t>
            </a:r>
            <a:r>
              <a:rPr lang="en" b="1">
                <a:latin typeface="Poppins"/>
                <a:ea typeface="Poppins"/>
                <a:cs typeface="Poppins"/>
                <a:sym typeface="Poppins"/>
              </a:rPr>
              <a:t>Apathy</a:t>
            </a:r>
            <a:endParaRPr b="1">
              <a:latin typeface="Poppins"/>
              <a:ea typeface="Poppins"/>
              <a:cs typeface="Poppins"/>
              <a:sym typeface="Poppins"/>
            </a:endParaRPr>
          </a:p>
          <a:p>
            <a:pPr marL="0" lvl="0" indent="0" algn="l" rtl="0">
              <a:lnSpc>
                <a:spcPct val="115000"/>
              </a:lnSpc>
              <a:spcBef>
                <a:spcPts val="1200"/>
              </a:spcBef>
              <a:spcAft>
                <a:spcPts val="1200"/>
              </a:spcAft>
              <a:buSzPts val="1765"/>
              <a:buNone/>
            </a:pPr>
            <a:r>
              <a:rPr lang="en">
                <a:latin typeface="Poppins Light"/>
                <a:ea typeface="Poppins Light"/>
                <a:cs typeface="Poppins Light"/>
                <a:sym typeface="Poppins Light"/>
              </a:rPr>
              <a:t>Core Action/Result:</a:t>
            </a:r>
            <a:r>
              <a:rPr lang="en"/>
              <a:t> </a:t>
            </a:r>
            <a:r>
              <a:rPr lang="en" b="1">
                <a:latin typeface="Poppins"/>
                <a:ea typeface="Poppins"/>
                <a:cs typeface="Poppins"/>
                <a:sym typeface="Poppins"/>
              </a:rPr>
              <a:t>Lethargy</a:t>
            </a:r>
            <a:endParaRPr b="1">
              <a:latin typeface="Poppins"/>
              <a:ea typeface="Poppins"/>
              <a:cs typeface="Poppins"/>
              <a:sym typeface="Poppins"/>
            </a:endParaRPr>
          </a:p>
        </p:txBody>
      </p:sp>
      <p:pic>
        <p:nvPicPr>
          <p:cNvPr id="681" name="Google Shape;681;p74"/>
          <p:cNvPicPr preferRelativeResize="0">
            <a:picLocks noGrp="1"/>
          </p:cNvPicPr>
          <p:nvPr>
            <p:ph type="pic" idx="3"/>
          </p:nvPr>
        </p:nvPicPr>
        <p:blipFill rotWithShape="1">
          <a:blip r:embed="rId3">
            <a:alphaModFix/>
          </a:blip>
          <a:srcRect l="27808" r="27804"/>
          <a:stretch/>
        </p:blipFill>
        <p:spPr>
          <a:xfrm>
            <a:off x="5718600" y="0"/>
            <a:ext cx="3425398" cy="5143501"/>
          </a:xfrm>
          <a:prstGeom prst="rect">
            <a:avLst/>
          </a:prstGeom>
        </p:spPr>
      </p:pic>
      <p:sp>
        <p:nvSpPr>
          <p:cNvPr id="682" name="Google Shape;682;p74"/>
          <p:cNvSpPr txBox="1">
            <a:spLocks noGrp="1"/>
          </p:cNvSpPr>
          <p:nvPr>
            <p:ph type="subTitle" idx="2"/>
          </p:nvPr>
        </p:nvSpPr>
        <p:spPr>
          <a:xfrm>
            <a:off x="440050" y="1819597"/>
            <a:ext cx="4581300" cy="4074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sz="2200">
                <a:solidFill>
                  <a:schemeClr val="accent4"/>
                </a:solidFill>
              </a:rPr>
              <a:t>Level 1</a:t>
            </a:r>
            <a:endParaRPr sz="2200">
              <a:solidFill>
                <a:schemeClr val="accent4"/>
              </a:solidFill>
            </a:endParaRPr>
          </a:p>
        </p:txBody>
      </p:sp>
      <p:grpSp>
        <p:nvGrpSpPr>
          <p:cNvPr id="683" name="Google Shape;683;p74"/>
          <p:cNvGrpSpPr/>
          <p:nvPr/>
        </p:nvGrpSpPr>
        <p:grpSpPr>
          <a:xfrm>
            <a:off x="1947812" y="498750"/>
            <a:ext cx="1446175" cy="1242499"/>
            <a:chOff x="1929525" y="488800"/>
            <a:chExt cx="1446175" cy="1242499"/>
          </a:xfrm>
        </p:grpSpPr>
        <p:sp>
          <p:nvSpPr>
            <p:cNvPr id="684" name="Google Shape;684;p74"/>
            <p:cNvSpPr/>
            <p:nvPr/>
          </p:nvSpPr>
          <p:spPr>
            <a:xfrm rot="5400000">
              <a:off x="2581300" y="936898"/>
              <a:ext cx="794400" cy="794400"/>
            </a:xfrm>
            <a:prstGeom prst="chord">
              <a:avLst>
                <a:gd name="adj1" fmla="val 5362059"/>
                <a:gd name="adj2" fmla="val 16200000"/>
              </a:avLst>
            </a:prstGeom>
            <a:solidFill>
              <a:srgbClr val="0F256A"/>
            </a:solidFill>
            <a:ln>
              <a:noFill/>
            </a:ln>
          </p:spPr>
          <p:txBody>
            <a:bodyPr spcFirstLastPara="1" wrap="square" lIns="91425" tIns="91425" rIns="91425" bIns="91425" anchor="ctr" anchorCtr="0">
              <a:noAutofit/>
            </a:bodyPr>
            <a:lstStyle/>
            <a:p>
              <a:pPr marL="413877" lvl="0" indent="0" algn="l" rtl="0">
                <a:spcBef>
                  <a:spcPts val="0"/>
                </a:spcBef>
                <a:spcAft>
                  <a:spcPts val="0"/>
                </a:spcAft>
                <a:buNone/>
              </a:pPr>
              <a:endParaRPr/>
            </a:p>
          </p:txBody>
        </p:sp>
        <p:sp>
          <p:nvSpPr>
            <p:cNvPr id="685" name="Google Shape;685;p74"/>
            <p:cNvSpPr/>
            <p:nvPr/>
          </p:nvSpPr>
          <p:spPr>
            <a:xfrm rot="-2173384">
              <a:off x="2048936" y="639267"/>
              <a:ext cx="600578" cy="600578"/>
            </a:xfrm>
            <a:prstGeom prst="roundRect">
              <a:avLst>
                <a:gd name="adj" fmla="val 16667"/>
              </a:avLst>
            </a:prstGeom>
            <a:solidFill>
              <a:srgbClr val="0068B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686" name="Google Shape;686;p74"/>
            <p:cNvPicPr preferRelativeResize="0"/>
            <p:nvPr/>
          </p:nvPicPr>
          <p:blipFill>
            <a:blip r:embed="rId4">
              <a:alphaModFix/>
            </a:blip>
            <a:stretch>
              <a:fillRect/>
            </a:stretch>
          </p:blipFill>
          <p:spPr>
            <a:xfrm>
              <a:off x="2614947" y="488800"/>
              <a:ext cx="466859" cy="466868"/>
            </a:xfrm>
            <a:prstGeom prst="rect">
              <a:avLst/>
            </a:prstGeom>
            <a:noFill/>
            <a:ln>
              <a:noFill/>
            </a:ln>
          </p:spPr>
        </p:pic>
      </p:grpSp>
      <p:pic>
        <p:nvPicPr>
          <p:cNvPr id="687" name="Google Shape;687;p74"/>
          <p:cNvPicPr preferRelativeResize="0"/>
          <p:nvPr/>
        </p:nvPicPr>
        <p:blipFill>
          <a:blip r:embed="rId5">
            <a:alphaModFix/>
          </a:blip>
          <a:stretch>
            <a:fillRect/>
          </a:stretch>
        </p:blipFill>
        <p:spPr>
          <a:xfrm>
            <a:off x="8211484" y="40726"/>
            <a:ext cx="864118" cy="26160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691"/>
        <p:cNvGrpSpPr/>
        <p:nvPr/>
      </p:nvGrpSpPr>
      <p:grpSpPr>
        <a:xfrm>
          <a:off x="0" y="0"/>
          <a:ext cx="0" cy="0"/>
          <a:chOff x="0" y="0"/>
          <a:chExt cx="0" cy="0"/>
        </a:xfrm>
      </p:grpSpPr>
      <p:sp>
        <p:nvSpPr>
          <p:cNvPr id="692" name="Google Shape;692;p75"/>
          <p:cNvSpPr txBox="1">
            <a:spLocks noGrp="1"/>
          </p:cNvSpPr>
          <p:nvPr>
            <p:ph type="subTitle" idx="2"/>
          </p:nvPr>
        </p:nvSpPr>
        <p:spPr>
          <a:xfrm>
            <a:off x="469954" y="1813174"/>
            <a:ext cx="4581300" cy="4074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sz="2200">
                <a:solidFill>
                  <a:schemeClr val="accent4"/>
                </a:solidFill>
              </a:rPr>
              <a:t>Level 2</a:t>
            </a:r>
            <a:endParaRPr sz="2200">
              <a:solidFill>
                <a:schemeClr val="accent4"/>
              </a:solidFill>
            </a:endParaRPr>
          </a:p>
        </p:txBody>
      </p:sp>
      <p:sp>
        <p:nvSpPr>
          <p:cNvPr id="693" name="Google Shape;693;p75"/>
          <p:cNvSpPr txBox="1">
            <a:spLocks noGrp="1"/>
          </p:cNvSpPr>
          <p:nvPr>
            <p:ph type="body" idx="1"/>
          </p:nvPr>
        </p:nvSpPr>
        <p:spPr>
          <a:xfrm>
            <a:off x="611875" y="2448036"/>
            <a:ext cx="4427700" cy="23694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
                <a:latin typeface="Poppins Light"/>
                <a:ea typeface="Poppins Light"/>
                <a:cs typeface="Poppins Light"/>
                <a:sym typeface="Poppins Light"/>
              </a:rPr>
              <a:t>Core Thought: </a:t>
            </a:r>
            <a:r>
              <a:rPr lang="en" b="1">
                <a:latin typeface="Poppins"/>
                <a:ea typeface="Poppins"/>
                <a:cs typeface="Poppins"/>
                <a:sym typeface="Poppins"/>
              </a:rPr>
              <a:t>Conflict</a:t>
            </a:r>
            <a:endParaRPr b="1">
              <a:latin typeface="Poppins"/>
              <a:ea typeface="Poppins"/>
              <a:cs typeface="Poppins"/>
              <a:sym typeface="Poppins"/>
            </a:endParaRPr>
          </a:p>
          <a:p>
            <a:pPr marL="0" lvl="0" indent="0" algn="l" rtl="0">
              <a:lnSpc>
                <a:spcPct val="115000"/>
              </a:lnSpc>
              <a:spcBef>
                <a:spcPts val="1200"/>
              </a:spcBef>
              <a:spcAft>
                <a:spcPts val="0"/>
              </a:spcAft>
              <a:buNone/>
            </a:pPr>
            <a:r>
              <a:rPr lang="en">
                <a:latin typeface="Poppins Light"/>
                <a:ea typeface="Poppins Light"/>
                <a:cs typeface="Poppins Light"/>
                <a:sym typeface="Poppins Light"/>
              </a:rPr>
              <a:t>Core Feeling/Emotion:</a:t>
            </a:r>
            <a:r>
              <a:rPr lang="en"/>
              <a:t> </a:t>
            </a:r>
            <a:r>
              <a:rPr lang="en" b="1">
                <a:latin typeface="Poppins"/>
                <a:ea typeface="Poppins"/>
                <a:cs typeface="Poppins"/>
                <a:sym typeface="Poppins"/>
              </a:rPr>
              <a:t>Anger</a:t>
            </a:r>
            <a:endParaRPr b="1">
              <a:latin typeface="Poppins"/>
              <a:ea typeface="Poppins"/>
              <a:cs typeface="Poppins"/>
              <a:sym typeface="Poppins"/>
            </a:endParaRPr>
          </a:p>
          <a:p>
            <a:pPr marL="0" lvl="0" indent="0" algn="l" rtl="0">
              <a:lnSpc>
                <a:spcPct val="115000"/>
              </a:lnSpc>
              <a:spcBef>
                <a:spcPts val="1200"/>
              </a:spcBef>
              <a:spcAft>
                <a:spcPts val="1200"/>
              </a:spcAft>
              <a:buNone/>
            </a:pPr>
            <a:r>
              <a:rPr lang="en">
                <a:latin typeface="Poppins Light"/>
                <a:ea typeface="Poppins Light"/>
                <a:cs typeface="Poppins Light"/>
                <a:sym typeface="Poppins Light"/>
              </a:rPr>
              <a:t>Core Action/Result:</a:t>
            </a:r>
            <a:r>
              <a:rPr lang="en"/>
              <a:t> </a:t>
            </a:r>
            <a:r>
              <a:rPr lang="en" b="1">
                <a:latin typeface="Poppins"/>
                <a:ea typeface="Poppins"/>
                <a:cs typeface="Poppins"/>
                <a:sym typeface="Poppins"/>
              </a:rPr>
              <a:t>Defiance</a:t>
            </a:r>
            <a:endParaRPr b="1">
              <a:latin typeface="Poppins"/>
              <a:ea typeface="Poppins"/>
              <a:cs typeface="Poppins"/>
              <a:sym typeface="Poppins"/>
            </a:endParaRPr>
          </a:p>
        </p:txBody>
      </p:sp>
      <p:pic>
        <p:nvPicPr>
          <p:cNvPr id="694" name="Google Shape;694;p75"/>
          <p:cNvPicPr preferRelativeResize="0">
            <a:picLocks noGrp="1"/>
          </p:cNvPicPr>
          <p:nvPr>
            <p:ph type="pic" idx="3"/>
          </p:nvPr>
        </p:nvPicPr>
        <p:blipFill rotWithShape="1">
          <a:blip r:embed="rId3">
            <a:alphaModFix/>
          </a:blip>
          <a:srcRect l="39" r="39"/>
          <a:stretch/>
        </p:blipFill>
        <p:spPr>
          <a:xfrm>
            <a:off x="5718600" y="0"/>
            <a:ext cx="3425399" cy="5143501"/>
          </a:xfrm>
          <a:prstGeom prst="rect">
            <a:avLst/>
          </a:prstGeom>
        </p:spPr>
      </p:pic>
      <p:grpSp>
        <p:nvGrpSpPr>
          <p:cNvPr id="695" name="Google Shape;695;p75"/>
          <p:cNvGrpSpPr/>
          <p:nvPr/>
        </p:nvGrpSpPr>
        <p:grpSpPr>
          <a:xfrm>
            <a:off x="1947812" y="498750"/>
            <a:ext cx="1446175" cy="1242499"/>
            <a:chOff x="1929525" y="488800"/>
            <a:chExt cx="1446175" cy="1242499"/>
          </a:xfrm>
        </p:grpSpPr>
        <p:sp>
          <p:nvSpPr>
            <p:cNvPr id="696" name="Google Shape;696;p75"/>
            <p:cNvSpPr/>
            <p:nvPr/>
          </p:nvSpPr>
          <p:spPr>
            <a:xfrm rot="5400000">
              <a:off x="2581300" y="936898"/>
              <a:ext cx="794400" cy="794400"/>
            </a:xfrm>
            <a:prstGeom prst="chord">
              <a:avLst>
                <a:gd name="adj1" fmla="val 5362059"/>
                <a:gd name="adj2" fmla="val 16200000"/>
              </a:avLst>
            </a:prstGeom>
            <a:solidFill>
              <a:srgbClr val="0F256A"/>
            </a:solidFill>
            <a:ln>
              <a:noFill/>
            </a:ln>
          </p:spPr>
          <p:txBody>
            <a:bodyPr spcFirstLastPara="1" wrap="square" lIns="91425" tIns="91425" rIns="91425" bIns="91425" anchor="ctr" anchorCtr="0">
              <a:noAutofit/>
            </a:bodyPr>
            <a:lstStyle/>
            <a:p>
              <a:pPr marL="413877" lvl="0" indent="0" algn="l" rtl="0">
                <a:spcBef>
                  <a:spcPts val="0"/>
                </a:spcBef>
                <a:spcAft>
                  <a:spcPts val="0"/>
                </a:spcAft>
                <a:buNone/>
              </a:pPr>
              <a:endParaRPr/>
            </a:p>
          </p:txBody>
        </p:sp>
        <p:sp>
          <p:nvSpPr>
            <p:cNvPr id="697" name="Google Shape;697;p75"/>
            <p:cNvSpPr/>
            <p:nvPr/>
          </p:nvSpPr>
          <p:spPr>
            <a:xfrm rot="-2173384">
              <a:off x="2048936" y="639267"/>
              <a:ext cx="600578" cy="600578"/>
            </a:xfrm>
            <a:prstGeom prst="roundRect">
              <a:avLst>
                <a:gd name="adj" fmla="val 16667"/>
              </a:avLst>
            </a:prstGeom>
            <a:solidFill>
              <a:srgbClr val="0068B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698" name="Google Shape;698;p75"/>
            <p:cNvPicPr preferRelativeResize="0"/>
            <p:nvPr/>
          </p:nvPicPr>
          <p:blipFill>
            <a:blip r:embed="rId4">
              <a:alphaModFix/>
            </a:blip>
            <a:stretch>
              <a:fillRect/>
            </a:stretch>
          </p:blipFill>
          <p:spPr>
            <a:xfrm>
              <a:off x="2614947" y="488800"/>
              <a:ext cx="466859" cy="466868"/>
            </a:xfrm>
            <a:prstGeom prst="rect">
              <a:avLst/>
            </a:prstGeom>
            <a:noFill/>
            <a:ln>
              <a:noFill/>
            </a:ln>
          </p:spPr>
        </p:pic>
      </p:grpSp>
      <p:pic>
        <p:nvPicPr>
          <p:cNvPr id="699" name="Google Shape;699;p75"/>
          <p:cNvPicPr preferRelativeResize="0"/>
          <p:nvPr/>
        </p:nvPicPr>
        <p:blipFill rotWithShape="1">
          <a:blip r:embed="rId5">
            <a:alphaModFix/>
          </a:blip>
          <a:srcRect/>
          <a:stretch/>
        </p:blipFill>
        <p:spPr>
          <a:xfrm>
            <a:off x="8211484" y="40726"/>
            <a:ext cx="864118" cy="26160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703"/>
        <p:cNvGrpSpPr/>
        <p:nvPr/>
      </p:nvGrpSpPr>
      <p:grpSpPr>
        <a:xfrm>
          <a:off x="0" y="0"/>
          <a:ext cx="0" cy="0"/>
          <a:chOff x="0" y="0"/>
          <a:chExt cx="0" cy="0"/>
        </a:xfrm>
      </p:grpSpPr>
      <p:sp>
        <p:nvSpPr>
          <p:cNvPr id="704" name="Google Shape;704;p76"/>
          <p:cNvSpPr txBox="1">
            <a:spLocks noGrp="1"/>
          </p:cNvSpPr>
          <p:nvPr>
            <p:ph type="body" idx="1"/>
          </p:nvPr>
        </p:nvSpPr>
        <p:spPr>
          <a:xfrm>
            <a:off x="4124825" y="2432775"/>
            <a:ext cx="4274400" cy="2440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a:latin typeface="Poppins Light"/>
                <a:ea typeface="Poppins Light"/>
                <a:cs typeface="Poppins Light"/>
                <a:sym typeface="Poppins Light"/>
              </a:rPr>
              <a:t>Core Thought:</a:t>
            </a:r>
            <a:r>
              <a:rPr lang="en"/>
              <a:t> </a:t>
            </a:r>
            <a:r>
              <a:rPr lang="en" b="1">
                <a:latin typeface="Poppins"/>
                <a:ea typeface="Poppins"/>
                <a:cs typeface="Poppins"/>
                <a:sym typeface="Poppins"/>
              </a:rPr>
              <a:t>Responsibility</a:t>
            </a:r>
            <a:endParaRPr b="1">
              <a:latin typeface="Poppins"/>
              <a:ea typeface="Poppins"/>
              <a:cs typeface="Poppins"/>
              <a:sym typeface="Poppins"/>
            </a:endParaRPr>
          </a:p>
          <a:p>
            <a:pPr marL="0" lvl="0" indent="0" algn="l" rtl="0">
              <a:spcBef>
                <a:spcPts val="1200"/>
              </a:spcBef>
              <a:spcAft>
                <a:spcPts val="0"/>
              </a:spcAft>
              <a:buClr>
                <a:schemeClr val="dk1"/>
              </a:buClr>
              <a:buSzPts val="1100"/>
              <a:buFont typeface="Arial"/>
              <a:buNone/>
            </a:pPr>
            <a:r>
              <a:rPr lang="en">
                <a:latin typeface="Poppins Light"/>
                <a:ea typeface="Poppins Light"/>
                <a:cs typeface="Poppins Light"/>
                <a:sym typeface="Poppins Light"/>
              </a:rPr>
              <a:t>Core Feeling/Emotion: </a:t>
            </a:r>
            <a:r>
              <a:rPr lang="en" b="1">
                <a:latin typeface="Poppins"/>
                <a:ea typeface="Poppins"/>
                <a:cs typeface="Poppins"/>
                <a:sym typeface="Poppins"/>
              </a:rPr>
              <a:t>Forgiveness</a:t>
            </a:r>
            <a:endParaRPr b="1">
              <a:latin typeface="Poppins"/>
              <a:ea typeface="Poppins"/>
              <a:cs typeface="Poppins"/>
              <a:sym typeface="Poppins"/>
            </a:endParaRPr>
          </a:p>
          <a:p>
            <a:pPr marL="0" lvl="0" indent="0" algn="l" rtl="0">
              <a:spcBef>
                <a:spcPts val="1200"/>
              </a:spcBef>
              <a:spcAft>
                <a:spcPts val="1200"/>
              </a:spcAft>
              <a:buClr>
                <a:schemeClr val="dk1"/>
              </a:buClr>
              <a:buSzPts val="1100"/>
              <a:buFont typeface="Arial"/>
              <a:buNone/>
            </a:pPr>
            <a:r>
              <a:rPr lang="en">
                <a:latin typeface="Poppins Light"/>
                <a:ea typeface="Poppins Light"/>
                <a:cs typeface="Poppins Light"/>
                <a:sym typeface="Poppins Light"/>
              </a:rPr>
              <a:t>Core Action/Result: </a:t>
            </a:r>
            <a:r>
              <a:rPr lang="en" b="1">
                <a:latin typeface="Poppins"/>
                <a:ea typeface="Poppins"/>
                <a:cs typeface="Poppins"/>
                <a:sym typeface="Poppins"/>
              </a:rPr>
              <a:t>Cooperation</a:t>
            </a:r>
            <a:endParaRPr b="1">
              <a:latin typeface="Poppins"/>
              <a:ea typeface="Poppins"/>
              <a:cs typeface="Poppins"/>
              <a:sym typeface="Poppins"/>
            </a:endParaRPr>
          </a:p>
        </p:txBody>
      </p:sp>
      <p:pic>
        <p:nvPicPr>
          <p:cNvPr id="705" name="Google Shape;705;p76"/>
          <p:cNvPicPr preferRelativeResize="0">
            <a:picLocks noGrp="1"/>
          </p:cNvPicPr>
          <p:nvPr>
            <p:ph type="pic" idx="2"/>
          </p:nvPr>
        </p:nvPicPr>
        <p:blipFill rotWithShape="1">
          <a:blip r:embed="rId3">
            <a:alphaModFix/>
          </a:blip>
          <a:srcRect l="27750" r="27750"/>
          <a:stretch/>
        </p:blipFill>
        <p:spPr>
          <a:xfrm>
            <a:off x="0" y="100"/>
            <a:ext cx="3425398" cy="5143501"/>
          </a:xfrm>
          <a:prstGeom prst="rect">
            <a:avLst/>
          </a:prstGeom>
        </p:spPr>
      </p:pic>
      <p:sp>
        <p:nvSpPr>
          <p:cNvPr id="706" name="Google Shape;706;p76"/>
          <p:cNvSpPr txBox="1">
            <a:spLocks noGrp="1"/>
          </p:cNvSpPr>
          <p:nvPr>
            <p:ph type="subTitle" idx="3"/>
          </p:nvPr>
        </p:nvSpPr>
        <p:spPr>
          <a:xfrm>
            <a:off x="3971375" y="1867700"/>
            <a:ext cx="4581300" cy="4074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sz="2200"/>
              <a:t>Level 3</a:t>
            </a:r>
            <a:endParaRPr sz="2200"/>
          </a:p>
        </p:txBody>
      </p:sp>
      <p:grpSp>
        <p:nvGrpSpPr>
          <p:cNvPr id="707" name="Google Shape;707;p76"/>
          <p:cNvGrpSpPr/>
          <p:nvPr/>
        </p:nvGrpSpPr>
        <p:grpSpPr>
          <a:xfrm>
            <a:off x="5801487" y="242"/>
            <a:ext cx="1040881" cy="1461058"/>
            <a:chOff x="5832887" y="242"/>
            <a:chExt cx="1040881" cy="1461058"/>
          </a:xfrm>
        </p:grpSpPr>
        <p:sp>
          <p:nvSpPr>
            <p:cNvPr id="708" name="Google Shape;708;p76"/>
            <p:cNvSpPr/>
            <p:nvPr/>
          </p:nvSpPr>
          <p:spPr>
            <a:xfrm rot="-5691747">
              <a:off x="5956733" y="36007"/>
              <a:ext cx="881272" cy="881272"/>
            </a:xfrm>
            <a:prstGeom prst="chord">
              <a:avLst>
                <a:gd name="adj1" fmla="val 5508519"/>
                <a:gd name="adj2" fmla="val 16200000"/>
              </a:avLst>
            </a:prstGeom>
            <a:solidFill>
              <a:srgbClr val="DCECF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09" name="Google Shape;709;p76"/>
            <p:cNvSpPr/>
            <p:nvPr/>
          </p:nvSpPr>
          <p:spPr>
            <a:xfrm flipH="1">
              <a:off x="6539698" y="247114"/>
              <a:ext cx="218400" cy="218400"/>
            </a:xfrm>
            <a:prstGeom prst="ellipse">
              <a:avLst/>
            </a:prstGeom>
            <a:solidFill>
              <a:srgbClr val="F5BC0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710" name="Google Shape;710;p76"/>
            <p:cNvPicPr preferRelativeResize="0"/>
            <p:nvPr/>
          </p:nvPicPr>
          <p:blipFill rotWithShape="1">
            <a:blip r:embed="rId4">
              <a:alphaModFix/>
            </a:blip>
            <a:srcRect l="15930" t="55006" r="24848" b="4455"/>
            <a:stretch/>
          </p:blipFill>
          <p:spPr>
            <a:xfrm>
              <a:off x="5832887" y="885909"/>
              <a:ext cx="840542" cy="575392"/>
            </a:xfrm>
            <a:prstGeom prst="rect">
              <a:avLst/>
            </a:prstGeom>
            <a:noFill/>
            <a:ln>
              <a:noFill/>
            </a:ln>
          </p:spPr>
        </p:pic>
      </p:grpSp>
      <p:pic>
        <p:nvPicPr>
          <p:cNvPr id="711" name="Google Shape;711;p76"/>
          <p:cNvPicPr preferRelativeResize="0"/>
          <p:nvPr/>
        </p:nvPicPr>
        <p:blipFill rotWithShape="1">
          <a:blip r:embed="rId5">
            <a:alphaModFix/>
          </a:blip>
          <a:srcRect b="58602"/>
          <a:stretch/>
        </p:blipFill>
        <p:spPr>
          <a:xfrm>
            <a:off x="5801475" y="1053900"/>
            <a:ext cx="560661" cy="407401"/>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715"/>
        <p:cNvGrpSpPr/>
        <p:nvPr/>
      </p:nvGrpSpPr>
      <p:grpSpPr>
        <a:xfrm>
          <a:off x="0" y="0"/>
          <a:ext cx="0" cy="0"/>
          <a:chOff x="0" y="0"/>
          <a:chExt cx="0" cy="0"/>
        </a:xfrm>
      </p:grpSpPr>
      <p:sp>
        <p:nvSpPr>
          <p:cNvPr id="716" name="Google Shape;716;p77"/>
          <p:cNvSpPr txBox="1">
            <a:spLocks noGrp="1"/>
          </p:cNvSpPr>
          <p:nvPr>
            <p:ph type="subTitle" idx="3"/>
          </p:nvPr>
        </p:nvSpPr>
        <p:spPr>
          <a:xfrm>
            <a:off x="3971375" y="1867700"/>
            <a:ext cx="4581300" cy="4074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sz="2200"/>
              <a:t>Level 4</a:t>
            </a:r>
            <a:endParaRPr sz="2200"/>
          </a:p>
        </p:txBody>
      </p:sp>
      <p:sp>
        <p:nvSpPr>
          <p:cNvPr id="717" name="Google Shape;717;p77"/>
          <p:cNvSpPr txBox="1">
            <a:spLocks noGrp="1"/>
          </p:cNvSpPr>
          <p:nvPr>
            <p:ph type="body" idx="1"/>
          </p:nvPr>
        </p:nvSpPr>
        <p:spPr>
          <a:xfrm>
            <a:off x="4124825" y="2432775"/>
            <a:ext cx="4274400" cy="2440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latin typeface="Poppins Light"/>
                <a:ea typeface="Poppins Light"/>
                <a:cs typeface="Poppins Light"/>
                <a:sym typeface="Poppins Light"/>
              </a:rPr>
              <a:t>Core Thought:</a:t>
            </a:r>
            <a:r>
              <a:rPr lang="en"/>
              <a:t> </a:t>
            </a:r>
            <a:r>
              <a:rPr lang="en" b="1">
                <a:latin typeface="Poppins"/>
                <a:ea typeface="Poppins"/>
                <a:cs typeface="Poppins"/>
                <a:sym typeface="Poppins"/>
              </a:rPr>
              <a:t>Concern</a:t>
            </a:r>
            <a:endParaRPr b="1">
              <a:latin typeface="Poppins"/>
              <a:ea typeface="Poppins"/>
              <a:cs typeface="Poppins"/>
              <a:sym typeface="Poppins"/>
            </a:endParaRPr>
          </a:p>
          <a:p>
            <a:pPr marL="0" lvl="0" indent="0" algn="l" rtl="0">
              <a:spcBef>
                <a:spcPts val="1200"/>
              </a:spcBef>
              <a:spcAft>
                <a:spcPts val="0"/>
              </a:spcAft>
              <a:buNone/>
            </a:pPr>
            <a:r>
              <a:rPr lang="en">
                <a:latin typeface="Poppins Light"/>
                <a:ea typeface="Poppins Light"/>
                <a:cs typeface="Poppins Light"/>
                <a:sym typeface="Poppins Light"/>
              </a:rPr>
              <a:t>Core Feeling/Emotion: </a:t>
            </a:r>
            <a:r>
              <a:rPr lang="en" b="1">
                <a:latin typeface="Poppins"/>
                <a:ea typeface="Poppins"/>
                <a:cs typeface="Poppins"/>
                <a:sym typeface="Poppins"/>
              </a:rPr>
              <a:t>Compassion</a:t>
            </a:r>
            <a:endParaRPr b="1">
              <a:latin typeface="Poppins"/>
              <a:ea typeface="Poppins"/>
              <a:cs typeface="Poppins"/>
              <a:sym typeface="Poppins"/>
            </a:endParaRPr>
          </a:p>
          <a:p>
            <a:pPr marL="0" lvl="0" indent="0" algn="l" rtl="0">
              <a:spcBef>
                <a:spcPts val="1200"/>
              </a:spcBef>
              <a:spcAft>
                <a:spcPts val="1200"/>
              </a:spcAft>
              <a:buNone/>
            </a:pPr>
            <a:r>
              <a:rPr lang="en">
                <a:latin typeface="Poppins Light"/>
                <a:ea typeface="Poppins Light"/>
                <a:cs typeface="Poppins Light"/>
                <a:sym typeface="Poppins Light"/>
              </a:rPr>
              <a:t>Core Action/Result: </a:t>
            </a:r>
            <a:r>
              <a:rPr lang="en" b="1">
                <a:latin typeface="Poppins"/>
                <a:ea typeface="Poppins"/>
                <a:cs typeface="Poppins"/>
                <a:sym typeface="Poppins"/>
              </a:rPr>
              <a:t>Service</a:t>
            </a:r>
            <a:endParaRPr b="1">
              <a:latin typeface="Poppins"/>
              <a:ea typeface="Poppins"/>
              <a:cs typeface="Poppins"/>
              <a:sym typeface="Poppins"/>
            </a:endParaRPr>
          </a:p>
        </p:txBody>
      </p:sp>
      <p:pic>
        <p:nvPicPr>
          <p:cNvPr id="718" name="Google Shape;718;p77"/>
          <p:cNvPicPr preferRelativeResize="0">
            <a:picLocks noGrp="1"/>
          </p:cNvPicPr>
          <p:nvPr>
            <p:ph type="pic" idx="2"/>
          </p:nvPr>
        </p:nvPicPr>
        <p:blipFill rotWithShape="1">
          <a:blip r:embed="rId3">
            <a:alphaModFix/>
          </a:blip>
          <a:srcRect l="27740" r="27740"/>
          <a:stretch/>
        </p:blipFill>
        <p:spPr>
          <a:xfrm>
            <a:off x="0" y="100"/>
            <a:ext cx="3425398" cy="5143501"/>
          </a:xfrm>
          <a:prstGeom prst="rect">
            <a:avLst/>
          </a:prstGeom>
        </p:spPr>
      </p:pic>
      <p:grpSp>
        <p:nvGrpSpPr>
          <p:cNvPr id="719" name="Google Shape;719;p77"/>
          <p:cNvGrpSpPr/>
          <p:nvPr/>
        </p:nvGrpSpPr>
        <p:grpSpPr>
          <a:xfrm>
            <a:off x="5801487" y="242"/>
            <a:ext cx="1040881" cy="1461058"/>
            <a:chOff x="5832887" y="242"/>
            <a:chExt cx="1040881" cy="1461058"/>
          </a:xfrm>
        </p:grpSpPr>
        <p:sp>
          <p:nvSpPr>
            <p:cNvPr id="720" name="Google Shape;720;p77"/>
            <p:cNvSpPr/>
            <p:nvPr/>
          </p:nvSpPr>
          <p:spPr>
            <a:xfrm rot="-5691747">
              <a:off x="5956733" y="36007"/>
              <a:ext cx="881272" cy="881272"/>
            </a:xfrm>
            <a:prstGeom prst="chord">
              <a:avLst>
                <a:gd name="adj1" fmla="val 5508519"/>
                <a:gd name="adj2" fmla="val 16200000"/>
              </a:avLst>
            </a:prstGeom>
            <a:solidFill>
              <a:srgbClr val="DCECF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21" name="Google Shape;721;p77"/>
            <p:cNvSpPr/>
            <p:nvPr/>
          </p:nvSpPr>
          <p:spPr>
            <a:xfrm flipH="1">
              <a:off x="6539698" y="247114"/>
              <a:ext cx="218400" cy="218400"/>
            </a:xfrm>
            <a:prstGeom prst="ellipse">
              <a:avLst/>
            </a:prstGeom>
            <a:solidFill>
              <a:srgbClr val="F5BC0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722" name="Google Shape;722;p77"/>
            <p:cNvPicPr preferRelativeResize="0"/>
            <p:nvPr/>
          </p:nvPicPr>
          <p:blipFill rotWithShape="1">
            <a:blip r:embed="rId4">
              <a:alphaModFix/>
            </a:blip>
            <a:srcRect l="15930" t="55006" r="24848" b="4455"/>
            <a:stretch/>
          </p:blipFill>
          <p:spPr>
            <a:xfrm>
              <a:off x="5832887" y="885909"/>
              <a:ext cx="840542" cy="575392"/>
            </a:xfrm>
            <a:prstGeom prst="rect">
              <a:avLst/>
            </a:prstGeom>
            <a:noFill/>
            <a:ln>
              <a:noFill/>
            </a:ln>
          </p:spPr>
        </p:pic>
      </p:grpSp>
      <p:pic>
        <p:nvPicPr>
          <p:cNvPr id="723" name="Google Shape;723;p77"/>
          <p:cNvPicPr preferRelativeResize="0"/>
          <p:nvPr/>
        </p:nvPicPr>
        <p:blipFill rotWithShape="1">
          <a:blip r:embed="rId5">
            <a:alphaModFix/>
          </a:blip>
          <a:srcRect b="58602"/>
          <a:stretch/>
        </p:blipFill>
        <p:spPr>
          <a:xfrm>
            <a:off x="5801475" y="1053900"/>
            <a:ext cx="560661" cy="407401"/>
          </a:xfrm>
          <a:prstGeom prst="rect">
            <a:avLst/>
          </a:prstGeom>
          <a:noFill/>
          <a:ln>
            <a:noFill/>
          </a:ln>
        </p:spPr>
      </p:pic>
    </p:spTree>
  </p:cSld>
  <p:clrMapOvr>
    <a:masterClrMapping/>
  </p:clrMapOvr>
</p:sld>
</file>

<file path=ppt/theme/theme1.xml><?xml version="1.0" encoding="utf-8"?>
<a:theme xmlns:a="http://schemas.openxmlformats.org/drawingml/2006/main" name="iPEC Brand">
  <a:themeElements>
    <a:clrScheme name="Simple Light">
      <a:dk1>
        <a:srgbClr val="000000"/>
      </a:dk1>
      <a:lt1>
        <a:srgbClr val="FFFFFF"/>
      </a:lt1>
      <a:dk2>
        <a:srgbClr val="595959"/>
      </a:dk2>
      <a:lt2>
        <a:srgbClr val="EEEEEE"/>
      </a:lt2>
      <a:accent1>
        <a:srgbClr val="DCECF4"/>
      </a:accent1>
      <a:accent2>
        <a:srgbClr val="4D9FD5"/>
      </a:accent2>
      <a:accent3>
        <a:srgbClr val="0068BF"/>
      </a:accent3>
      <a:accent4>
        <a:srgbClr val="0F256A"/>
      </a:accent4>
      <a:accent5>
        <a:srgbClr val="F5BC00"/>
      </a:accent5>
      <a:accent6>
        <a:srgbClr val="EEEEEE"/>
      </a:accent6>
      <a:hlink>
        <a:srgbClr val="0068BF"/>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3910</Words>
  <Application>Microsoft Macintosh PowerPoint</Application>
  <PresentationFormat>On-screen Show (16:9)</PresentationFormat>
  <Paragraphs>193</Paragraphs>
  <Slides>20</Slides>
  <Notes>20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20</vt:i4>
      </vt:variant>
    </vt:vector>
  </HeadingPairs>
  <TitlesOfParts>
    <vt:vector size="26" baseType="lpstr">
      <vt:lpstr>Poppins Light</vt:lpstr>
      <vt:lpstr>Poppins</vt:lpstr>
      <vt:lpstr>Arial</vt:lpstr>
      <vt:lpstr>Poppins ExtraLight</vt:lpstr>
      <vt:lpstr>Poppins SemiBold</vt:lpstr>
      <vt:lpstr>iPEC Brand</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Scenario 1 </vt:lpstr>
      <vt:lpstr>Scenario 1 </vt:lpstr>
      <vt:lpstr>PowerPoint Presentation</vt:lpstr>
      <vt:lpstr>Q&amp;A</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ModifiedBy>Lauren Minnaar</cp:lastModifiedBy>
  <cp:revision>1</cp:revision>
  <dcterms:modified xsi:type="dcterms:W3CDTF">2024-12-13T13:51:52Z</dcterms:modified>
</cp:coreProperties>
</file>